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0" r:id="rId2"/>
    <p:sldId id="1256" r:id="rId3"/>
    <p:sldId id="518" r:id="rId4"/>
    <p:sldId id="1266" r:id="rId5"/>
    <p:sldId id="535" r:id="rId6"/>
    <p:sldId id="537" r:id="rId7"/>
    <p:sldId id="1037" r:id="rId8"/>
    <p:sldId id="1038" r:id="rId9"/>
    <p:sldId id="540" r:id="rId10"/>
    <p:sldId id="1040" r:id="rId11"/>
    <p:sldId id="539" r:id="rId12"/>
    <p:sldId id="548" r:id="rId13"/>
    <p:sldId id="547" r:id="rId14"/>
    <p:sldId id="1267" r:id="rId15"/>
    <p:sldId id="1022" r:id="rId16"/>
    <p:sldId id="256" r:id="rId17"/>
    <p:sldId id="541" r:id="rId18"/>
    <p:sldId id="1007" r:id="rId19"/>
    <p:sldId id="1264" r:id="rId20"/>
    <p:sldId id="1265" r:id="rId21"/>
    <p:sldId id="968" r:id="rId22"/>
    <p:sldId id="546" r:id="rId23"/>
    <p:sldId id="306" r:id="rId24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3333FF"/>
    <a:srgbClr val="0000FF"/>
    <a:srgbClr val="CC00CC"/>
    <a:srgbClr val="FFFFCC"/>
    <a:srgbClr val="FFFF99"/>
    <a:srgbClr val="FFCCFF"/>
    <a:srgbClr val="FF99FF"/>
    <a:srgbClr val="3399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60"/>
  </p:normalViewPr>
  <p:slideViewPr>
    <p:cSldViewPr>
      <p:cViewPr>
        <p:scale>
          <a:sx n="101" d="100"/>
          <a:sy n="101" d="100"/>
        </p:scale>
        <p:origin x="657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2FC926-6788-426E-B169-B2511EA18E0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9464CD-50A6-4D01-9A6A-F23C9532E4F4}">
      <dgm:prSet phldrT="[Text]" custT="1"/>
      <dgm:spPr/>
      <dgm:t>
        <a:bodyPr/>
        <a:lstStyle/>
        <a:p>
          <a:pPr algn="ctr"/>
          <a:r>
            <a:rPr lang="en-US" sz="2000" b="1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GDDP </a:t>
          </a:r>
          <a:r>
            <a:rPr lang="en-US" sz="2000" b="1" dirty="0" err="1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000" b="1" dirty="0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000" b="1" dirty="0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2000" b="1" dirty="0" err="1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bắt</a:t>
          </a:r>
          <a:r>
            <a:rPr lang="en-US" sz="2000" b="1" dirty="0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buộc</a:t>
          </a:r>
          <a:endParaRPr lang="en-US" sz="2000" b="1" dirty="0">
            <a:solidFill>
              <a:srgbClr val="2514F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216FCD-4A7B-4D3B-AC63-6F1C5800DF10}" type="parTrans" cxnId="{D2A2BBEE-64B4-4AC8-837B-C03D8E585C15}">
      <dgm:prSet/>
      <dgm:spPr/>
      <dgm:t>
        <a:bodyPr/>
        <a:lstStyle/>
        <a:p>
          <a:endParaRPr lang="en-US"/>
        </a:p>
      </dgm:t>
    </dgm:pt>
    <dgm:pt modelId="{C6E662F6-F976-4431-A5F3-7E8D255CF8A8}" type="sibTrans" cxnId="{D2A2BBEE-64B4-4AC8-837B-C03D8E585C15}">
      <dgm:prSet/>
      <dgm:spPr/>
      <dgm:t>
        <a:bodyPr/>
        <a:lstStyle/>
        <a:p>
          <a:endParaRPr lang="en-US"/>
        </a:p>
      </dgm:t>
    </dgm:pt>
    <dgm:pt modelId="{A96A7400-44A0-4A58-9408-8E1096CFE399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  <a:ln>
          <a:solidFill>
            <a:srgbClr val="0000CC"/>
          </a:solidFill>
        </a:ln>
      </dgm:spPr>
      <dgm:t>
        <a:bodyPr/>
        <a:lstStyle/>
        <a:p>
          <a:r>
            <a:rPr lang="en-US" sz="2000" b="1" dirty="0" err="1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Kính</a:t>
          </a:r>
          <a:r>
            <a:rPr lang="en-US" sz="2000" b="1" dirty="0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endParaRPr lang="en-US" sz="2000" b="1" dirty="0">
            <a:solidFill>
              <a:srgbClr val="2514F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B90CD0-6400-478E-8260-8AB6386B57FA}" type="parTrans" cxnId="{B5AC2ADA-C6A0-45AB-946A-4BDD4DEB4C31}">
      <dgm:prSet/>
      <dgm:spPr/>
      <dgm:t>
        <a:bodyPr/>
        <a:lstStyle/>
        <a:p>
          <a:endParaRPr lang="en-US"/>
        </a:p>
      </dgm:t>
    </dgm:pt>
    <dgm:pt modelId="{54F784CA-56D8-4A4C-8A5D-9A0E7B56EB14}" type="sibTrans" cxnId="{B5AC2ADA-C6A0-45AB-946A-4BDD4DEB4C31}">
      <dgm:prSet/>
      <dgm:spPr/>
      <dgm:t>
        <a:bodyPr/>
        <a:lstStyle/>
        <a:p>
          <a:endParaRPr lang="en-US"/>
        </a:p>
      </dgm:t>
    </dgm:pt>
    <dgm:pt modelId="{9718CF75-5ABC-47C6-8A5A-11867B9BC270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  <a:ln>
          <a:solidFill>
            <a:srgbClr val="0000CC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 err="1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Lịch</a:t>
          </a:r>
          <a:r>
            <a:rPr lang="en-US" sz="2000" b="1" dirty="0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endParaRPr lang="en-US" sz="2000" b="1" dirty="0">
            <a:solidFill>
              <a:srgbClr val="2514F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dirty="0">
            <a:solidFill>
              <a:srgbClr val="2514F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555F56-1680-4361-AEF2-1FCCFBFB0667}" type="parTrans" cxnId="{821C7592-B5DC-4B86-B633-1E0784BF8C68}">
      <dgm:prSet/>
      <dgm:spPr/>
      <dgm:t>
        <a:bodyPr/>
        <a:lstStyle/>
        <a:p>
          <a:endParaRPr lang="en-US"/>
        </a:p>
      </dgm:t>
    </dgm:pt>
    <dgm:pt modelId="{80A5B424-136B-4B39-9A2F-D520FC7A1440}" type="sibTrans" cxnId="{821C7592-B5DC-4B86-B633-1E0784BF8C68}">
      <dgm:prSet/>
      <dgm:spPr/>
      <dgm:t>
        <a:bodyPr/>
        <a:lstStyle/>
        <a:p>
          <a:endParaRPr lang="en-US"/>
        </a:p>
      </dgm:t>
    </dgm:pt>
    <dgm:pt modelId="{7DF32F00-B3A0-4444-A24F-E166B1E90E60}">
      <dgm:prSet custT="1"/>
      <dgm:spPr>
        <a:solidFill>
          <a:schemeClr val="tx2">
            <a:lumMod val="20000"/>
            <a:lumOff val="80000"/>
            <a:alpha val="90000"/>
          </a:schemeClr>
        </a:solidFill>
        <a:ln>
          <a:solidFill>
            <a:srgbClr val="0000CC"/>
          </a:solidFill>
        </a:ln>
      </dgm:spPr>
      <dgm:t>
        <a:bodyPr/>
        <a:lstStyle/>
        <a:p>
          <a:pPr>
            <a:buFont typeface="+mj-lt"/>
            <a:buAutoNum type="arabicPeriod"/>
          </a:pPr>
          <a:r>
            <a:rPr lang="en-US" sz="2000" b="1" dirty="0" err="1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Địa</a:t>
          </a:r>
          <a:r>
            <a:rPr lang="en-US" sz="2000" b="1" dirty="0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lí</a:t>
          </a:r>
          <a:endParaRPr lang="en-US" sz="2000" b="1" dirty="0">
            <a:solidFill>
              <a:srgbClr val="2514F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8BD364-04F6-4DA4-980B-E9B74BAD0E1E}" type="parTrans" cxnId="{C0BBFF96-0F32-4AB1-9E40-F8B6E1D48AF2}">
      <dgm:prSet/>
      <dgm:spPr/>
      <dgm:t>
        <a:bodyPr/>
        <a:lstStyle/>
        <a:p>
          <a:endParaRPr lang="en-US"/>
        </a:p>
      </dgm:t>
    </dgm:pt>
    <dgm:pt modelId="{4E90F35C-DD73-4E4D-9413-7C99A4D60B37}" type="sibTrans" cxnId="{C0BBFF96-0F32-4AB1-9E40-F8B6E1D48AF2}">
      <dgm:prSet/>
      <dgm:spPr/>
      <dgm:t>
        <a:bodyPr/>
        <a:lstStyle/>
        <a:p>
          <a:endParaRPr lang="en-US"/>
        </a:p>
      </dgm:t>
    </dgm:pt>
    <dgm:pt modelId="{7CB82155-6F25-4FBA-8496-8F33AB4451BC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  <a:ln>
          <a:solidFill>
            <a:srgbClr val="0000CC"/>
          </a:solidFill>
        </a:ln>
      </dgm:spPr>
      <dgm:t>
        <a:bodyPr/>
        <a:lstStyle/>
        <a:p>
          <a:r>
            <a:rPr lang="en-US" sz="2000" b="1" dirty="0" err="1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Xã</a:t>
          </a:r>
          <a:r>
            <a:rPr lang="en-US" sz="2000" b="1" dirty="0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hội</a:t>
          </a:r>
          <a:endParaRPr lang="en-US" sz="2000" b="1" dirty="0">
            <a:solidFill>
              <a:srgbClr val="2514F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D6B398-BBE7-4DAA-B278-6D0D6E1824D2}" type="parTrans" cxnId="{E19383CE-D422-4490-A5D8-D21C26B9AFE6}">
      <dgm:prSet/>
      <dgm:spPr/>
      <dgm:t>
        <a:bodyPr/>
        <a:lstStyle/>
        <a:p>
          <a:endParaRPr lang="vi-VN"/>
        </a:p>
      </dgm:t>
    </dgm:pt>
    <dgm:pt modelId="{4D9D33E3-19DF-4C9D-BB70-22F8D6E069BD}" type="sibTrans" cxnId="{E19383CE-D422-4490-A5D8-D21C26B9AFE6}">
      <dgm:prSet/>
      <dgm:spPr/>
      <dgm:t>
        <a:bodyPr/>
        <a:lstStyle/>
        <a:p>
          <a:endParaRPr lang="vi-VN"/>
        </a:p>
      </dgm:t>
    </dgm:pt>
    <dgm:pt modelId="{29997A12-D952-4366-BA4B-28A131D08BA1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  <a:ln>
          <a:solidFill>
            <a:srgbClr val="0000CC"/>
          </a:solidFill>
        </a:ln>
      </dgm:spPr>
      <dgm:t>
        <a:bodyPr/>
        <a:lstStyle/>
        <a:p>
          <a:r>
            <a:rPr lang="en-US" sz="2000" b="1" dirty="0" err="1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000" b="1" dirty="0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hóa</a:t>
          </a:r>
          <a:endParaRPr lang="en-US" sz="2000" b="1" dirty="0">
            <a:solidFill>
              <a:srgbClr val="2514F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516AE5-22F1-482E-BA60-A34518630475}" type="sibTrans" cxnId="{B5187BA9-0EE0-4779-914D-2B10E361B033}">
      <dgm:prSet/>
      <dgm:spPr/>
      <dgm:t>
        <a:bodyPr/>
        <a:lstStyle/>
        <a:p>
          <a:endParaRPr lang="en-US"/>
        </a:p>
      </dgm:t>
    </dgm:pt>
    <dgm:pt modelId="{48559549-C1B7-4DA3-AC38-A766663CF58D}" type="parTrans" cxnId="{B5187BA9-0EE0-4779-914D-2B10E361B033}">
      <dgm:prSet/>
      <dgm:spPr/>
      <dgm:t>
        <a:bodyPr/>
        <a:lstStyle/>
        <a:p>
          <a:endParaRPr lang="en-US"/>
        </a:p>
      </dgm:t>
    </dgm:pt>
    <dgm:pt modelId="{F2F62244-268F-4D80-A8BC-4D3BD4E49271}">
      <dgm:prSet phldrT="[Text]" custT="1"/>
      <dgm:spPr/>
      <dgm:t>
        <a:bodyPr/>
        <a:lstStyle/>
        <a:p>
          <a:pPr algn="ctr"/>
          <a:r>
            <a:rPr lang="en-US" sz="2000" b="1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sz="20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20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sz="20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20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20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20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0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F5DDD218-7071-47F0-8504-ED91CCE94873}" type="parTrans" cxnId="{7B16F389-FCC2-4228-8696-D74752B3059F}">
      <dgm:prSet/>
      <dgm:spPr/>
      <dgm:t>
        <a:bodyPr/>
        <a:lstStyle/>
        <a:p>
          <a:endParaRPr lang="vi-VN"/>
        </a:p>
      </dgm:t>
    </dgm:pt>
    <dgm:pt modelId="{A4FF9649-36C8-4CD2-A0C2-BFE098295E9F}" type="sibTrans" cxnId="{7B16F389-FCC2-4228-8696-D74752B3059F}">
      <dgm:prSet/>
      <dgm:spPr/>
      <dgm:t>
        <a:bodyPr/>
        <a:lstStyle/>
        <a:p>
          <a:endParaRPr lang="vi-VN"/>
        </a:p>
      </dgm:t>
    </dgm:pt>
    <dgm:pt modelId="{7482FB65-EE9F-4190-BC07-5C771461EC8E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  <a:ln>
          <a:solidFill>
            <a:srgbClr val="0000CC"/>
          </a:solidFill>
        </a:ln>
      </dgm:spPr>
      <dgm:t>
        <a:bodyPr/>
        <a:lstStyle/>
        <a:p>
          <a:r>
            <a:rPr lang="en-US" sz="2000" b="1" dirty="0" err="1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Môi</a:t>
          </a:r>
          <a:r>
            <a:rPr lang="en-US" sz="2000" b="1" dirty="0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trường</a:t>
          </a:r>
          <a:endParaRPr lang="en-US" sz="2000" b="1" dirty="0">
            <a:solidFill>
              <a:srgbClr val="2514F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6F9C24-2904-4544-BC53-4DC81F86338A}" type="parTrans" cxnId="{4FFFB882-E368-49C8-B5DC-79A84AD4E074}">
      <dgm:prSet/>
      <dgm:spPr/>
      <dgm:t>
        <a:bodyPr/>
        <a:lstStyle/>
        <a:p>
          <a:endParaRPr lang="vi-VN"/>
        </a:p>
      </dgm:t>
    </dgm:pt>
    <dgm:pt modelId="{2C64E722-D9E2-4D17-8098-5E2788EE8520}" type="sibTrans" cxnId="{4FFFB882-E368-49C8-B5DC-79A84AD4E074}">
      <dgm:prSet/>
      <dgm:spPr/>
      <dgm:t>
        <a:bodyPr/>
        <a:lstStyle/>
        <a:p>
          <a:endParaRPr lang="vi-VN"/>
        </a:p>
      </dgm:t>
    </dgm:pt>
    <dgm:pt modelId="{3C75E1E6-891A-4568-88FD-1C997523C757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  <a:ln>
          <a:solidFill>
            <a:srgbClr val="0000CC"/>
          </a:solidFill>
        </a:ln>
      </dgm:spPr>
      <dgm:t>
        <a:bodyPr/>
        <a:lstStyle/>
        <a:p>
          <a:r>
            <a:rPr lang="en-US" sz="2000" b="1" dirty="0" err="1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Hướng</a:t>
          </a:r>
          <a:r>
            <a:rPr lang="en-US" sz="2000" b="1" dirty="0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nghiệp</a:t>
          </a:r>
          <a:endParaRPr lang="en-US" sz="2000" b="1" dirty="0">
            <a:solidFill>
              <a:srgbClr val="2514F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F88E89-5A2E-459E-985A-C5B7D87DA565}" type="parTrans" cxnId="{751B6007-069D-495A-806C-5AC5344506B5}">
      <dgm:prSet/>
      <dgm:spPr/>
      <dgm:t>
        <a:bodyPr/>
        <a:lstStyle/>
        <a:p>
          <a:endParaRPr lang="vi-VN"/>
        </a:p>
      </dgm:t>
    </dgm:pt>
    <dgm:pt modelId="{05DB809A-AEFE-4E38-AD0C-6533C8048698}" type="sibTrans" cxnId="{751B6007-069D-495A-806C-5AC5344506B5}">
      <dgm:prSet/>
      <dgm:spPr/>
      <dgm:t>
        <a:bodyPr/>
        <a:lstStyle/>
        <a:p>
          <a:endParaRPr lang="vi-VN"/>
        </a:p>
      </dgm:t>
    </dgm:pt>
    <dgm:pt modelId="{8D7C01C8-CB36-4BEE-85AF-30A6572434F6}" type="pres">
      <dgm:prSet presAssocID="{502FC926-6788-426E-B169-B2511EA18E0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6625FDA-14C1-413A-A496-813F3E72EC9A}" type="pres">
      <dgm:prSet presAssocID="{449464CD-50A6-4D01-9A6A-F23C9532E4F4}" presName="hierRoot1" presStyleCnt="0"/>
      <dgm:spPr/>
    </dgm:pt>
    <dgm:pt modelId="{1A88A186-E90A-4E4D-B8BC-F070C921C4C2}" type="pres">
      <dgm:prSet presAssocID="{449464CD-50A6-4D01-9A6A-F23C9532E4F4}" presName="composite" presStyleCnt="0"/>
      <dgm:spPr/>
    </dgm:pt>
    <dgm:pt modelId="{48A63041-694E-403B-AD7F-FD57E846CFDD}" type="pres">
      <dgm:prSet presAssocID="{449464CD-50A6-4D01-9A6A-F23C9532E4F4}" presName="background" presStyleLbl="node0" presStyleIdx="0" presStyleCnt="2"/>
      <dgm:spPr/>
    </dgm:pt>
    <dgm:pt modelId="{13F0C892-4285-4B70-9C47-FB61AAE945BF}" type="pres">
      <dgm:prSet presAssocID="{449464CD-50A6-4D01-9A6A-F23C9532E4F4}" presName="text" presStyleLbl="fgAcc0" presStyleIdx="0" presStyleCnt="2" custScaleX="215813" custLinFactX="100000" custLinFactY="-31562" custLinFactNeighborX="137541" custLinFactNeighborY="-100000">
        <dgm:presLayoutVars>
          <dgm:chPref val="3"/>
        </dgm:presLayoutVars>
      </dgm:prSet>
      <dgm:spPr/>
    </dgm:pt>
    <dgm:pt modelId="{A0478E19-43D0-4C8D-9AEA-231353B30A2E}" type="pres">
      <dgm:prSet presAssocID="{449464CD-50A6-4D01-9A6A-F23C9532E4F4}" presName="hierChild2" presStyleCnt="0"/>
      <dgm:spPr/>
    </dgm:pt>
    <dgm:pt modelId="{176CC7A0-314D-41F4-8B89-9C0F16A1AE30}" type="pres">
      <dgm:prSet presAssocID="{F2F62244-268F-4D80-A8BC-4D3BD4E49271}" presName="hierRoot1" presStyleCnt="0"/>
      <dgm:spPr/>
    </dgm:pt>
    <dgm:pt modelId="{7D0DACB3-3C9D-4626-BEB5-D209DFD2252C}" type="pres">
      <dgm:prSet presAssocID="{F2F62244-268F-4D80-A8BC-4D3BD4E49271}" presName="composite" presStyleCnt="0"/>
      <dgm:spPr/>
    </dgm:pt>
    <dgm:pt modelId="{48F421FD-C70A-4F2D-AEDD-EA6C6DE8BEB2}" type="pres">
      <dgm:prSet presAssocID="{F2F62244-268F-4D80-A8BC-4D3BD4E49271}" presName="background" presStyleLbl="node0" presStyleIdx="1" presStyleCnt="2"/>
      <dgm:spPr/>
    </dgm:pt>
    <dgm:pt modelId="{E6723E76-E7DE-4F47-8F2D-4265EA6DE3A9}" type="pres">
      <dgm:prSet presAssocID="{F2F62244-268F-4D80-A8BC-4D3BD4E49271}" presName="text" presStyleLbl="fgAcc0" presStyleIdx="1" presStyleCnt="2" custScaleX="227257" custScaleY="162711">
        <dgm:presLayoutVars>
          <dgm:chPref val="3"/>
        </dgm:presLayoutVars>
      </dgm:prSet>
      <dgm:spPr/>
    </dgm:pt>
    <dgm:pt modelId="{C7737460-640A-462C-8A75-9AD56F487191}" type="pres">
      <dgm:prSet presAssocID="{F2F62244-268F-4D80-A8BC-4D3BD4E49271}" presName="hierChild2" presStyleCnt="0"/>
      <dgm:spPr/>
    </dgm:pt>
    <dgm:pt modelId="{0F61CCEA-4DC2-4B45-9D21-DC658423E3D6}" type="pres">
      <dgm:prSet presAssocID="{48559549-C1B7-4DA3-AC38-A766663CF58D}" presName="Name10" presStyleLbl="parChTrans1D2" presStyleIdx="0" presStyleCnt="7"/>
      <dgm:spPr/>
    </dgm:pt>
    <dgm:pt modelId="{D829CE70-67CA-463B-9D15-596063EA9F86}" type="pres">
      <dgm:prSet presAssocID="{29997A12-D952-4366-BA4B-28A131D08BA1}" presName="hierRoot2" presStyleCnt="0"/>
      <dgm:spPr/>
    </dgm:pt>
    <dgm:pt modelId="{E8B69928-FABF-49FA-9B2C-F4818E6C6A4B}" type="pres">
      <dgm:prSet presAssocID="{29997A12-D952-4366-BA4B-28A131D08BA1}" presName="composite2" presStyleCnt="0"/>
      <dgm:spPr/>
    </dgm:pt>
    <dgm:pt modelId="{D40C9BF3-662A-4D75-A862-07EC4C74BF9D}" type="pres">
      <dgm:prSet presAssocID="{29997A12-D952-4366-BA4B-28A131D08BA1}" presName="background2" presStyleLbl="node2" presStyleIdx="0" presStyleCnt="7"/>
      <dgm:spPr/>
    </dgm:pt>
    <dgm:pt modelId="{4ABDD042-658D-43BC-9DD7-C22DE65A5458}" type="pres">
      <dgm:prSet presAssocID="{29997A12-D952-4366-BA4B-28A131D08BA1}" presName="text2" presStyleLbl="fgAcc2" presStyleIdx="0" presStyleCnt="7" custScaleY="158282">
        <dgm:presLayoutVars>
          <dgm:chPref val="3"/>
        </dgm:presLayoutVars>
      </dgm:prSet>
      <dgm:spPr/>
    </dgm:pt>
    <dgm:pt modelId="{06B9E18B-E155-48BB-817E-0E4B8D3A09C7}" type="pres">
      <dgm:prSet presAssocID="{29997A12-D952-4366-BA4B-28A131D08BA1}" presName="hierChild3" presStyleCnt="0"/>
      <dgm:spPr/>
    </dgm:pt>
    <dgm:pt modelId="{6BFD4402-8CE8-457E-9D97-93E94DF9D7C3}" type="pres">
      <dgm:prSet presAssocID="{D0555F56-1680-4361-AEF2-1FCCFBFB0667}" presName="Name10" presStyleLbl="parChTrans1D2" presStyleIdx="1" presStyleCnt="7"/>
      <dgm:spPr/>
    </dgm:pt>
    <dgm:pt modelId="{66EA13A0-C972-4E5C-AE57-E313E3F62B70}" type="pres">
      <dgm:prSet presAssocID="{9718CF75-5ABC-47C6-8A5A-11867B9BC270}" presName="hierRoot2" presStyleCnt="0"/>
      <dgm:spPr/>
    </dgm:pt>
    <dgm:pt modelId="{3BB15127-E9E5-4843-9F0D-6B0043359743}" type="pres">
      <dgm:prSet presAssocID="{9718CF75-5ABC-47C6-8A5A-11867B9BC270}" presName="composite2" presStyleCnt="0"/>
      <dgm:spPr/>
    </dgm:pt>
    <dgm:pt modelId="{89D2C765-5915-4885-8446-C8B7B377050E}" type="pres">
      <dgm:prSet presAssocID="{9718CF75-5ABC-47C6-8A5A-11867B9BC270}" presName="background2" presStyleLbl="node2" presStyleIdx="1" presStyleCnt="7"/>
      <dgm:spPr/>
    </dgm:pt>
    <dgm:pt modelId="{AE622ECC-BBBB-4E62-9218-1C833B83AFE7}" type="pres">
      <dgm:prSet presAssocID="{9718CF75-5ABC-47C6-8A5A-11867B9BC270}" presName="text2" presStyleLbl="fgAcc2" presStyleIdx="1" presStyleCnt="7" custScaleY="167729">
        <dgm:presLayoutVars>
          <dgm:chPref val="3"/>
        </dgm:presLayoutVars>
      </dgm:prSet>
      <dgm:spPr/>
    </dgm:pt>
    <dgm:pt modelId="{D4F09E85-6A63-4591-B0EC-3E4B861C0511}" type="pres">
      <dgm:prSet presAssocID="{9718CF75-5ABC-47C6-8A5A-11867B9BC270}" presName="hierChild3" presStyleCnt="0"/>
      <dgm:spPr/>
    </dgm:pt>
    <dgm:pt modelId="{CA1677A9-DB11-4AD3-AFAA-8E9AEAD1D2D4}" type="pres">
      <dgm:prSet presAssocID="{A88BD364-04F6-4DA4-980B-E9B74BAD0E1E}" presName="Name10" presStyleLbl="parChTrans1D2" presStyleIdx="2" presStyleCnt="7"/>
      <dgm:spPr/>
    </dgm:pt>
    <dgm:pt modelId="{EA115314-DD36-411D-97B7-A67FF000C967}" type="pres">
      <dgm:prSet presAssocID="{7DF32F00-B3A0-4444-A24F-E166B1E90E60}" presName="hierRoot2" presStyleCnt="0"/>
      <dgm:spPr/>
    </dgm:pt>
    <dgm:pt modelId="{49950B37-18C4-4D5D-B10A-7EB56ADAE177}" type="pres">
      <dgm:prSet presAssocID="{7DF32F00-B3A0-4444-A24F-E166B1E90E60}" presName="composite2" presStyleCnt="0"/>
      <dgm:spPr/>
    </dgm:pt>
    <dgm:pt modelId="{B7D1CD34-374E-4005-BD48-79E58B5FCC6F}" type="pres">
      <dgm:prSet presAssocID="{7DF32F00-B3A0-4444-A24F-E166B1E90E60}" presName="background2" presStyleLbl="node2" presStyleIdx="2" presStyleCnt="7"/>
      <dgm:spPr/>
    </dgm:pt>
    <dgm:pt modelId="{094C6E0F-8730-4F67-95B2-89062F032159}" type="pres">
      <dgm:prSet presAssocID="{7DF32F00-B3A0-4444-A24F-E166B1E90E60}" presName="text2" presStyleLbl="fgAcc2" presStyleIdx="2" presStyleCnt="7" custScaleY="162353">
        <dgm:presLayoutVars>
          <dgm:chPref val="3"/>
        </dgm:presLayoutVars>
      </dgm:prSet>
      <dgm:spPr/>
    </dgm:pt>
    <dgm:pt modelId="{6834923A-B72F-4B52-AADD-1C3CECFCB72D}" type="pres">
      <dgm:prSet presAssocID="{7DF32F00-B3A0-4444-A24F-E166B1E90E60}" presName="hierChild3" presStyleCnt="0"/>
      <dgm:spPr/>
    </dgm:pt>
    <dgm:pt modelId="{5638ABB8-C811-44D3-BD0A-0FDE28DBF8EF}" type="pres">
      <dgm:prSet presAssocID="{98B90CD0-6400-478E-8260-8AB6386B57FA}" presName="Name10" presStyleLbl="parChTrans1D2" presStyleIdx="3" presStyleCnt="7"/>
      <dgm:spPr/>
    </dgm:pt>
    <dgm:pt modelId="{656D4583-55A2-4A22-810F-8DD76A852509}" type="pres">
      <dgm:prSet presAssocID="{A96A7400-44A0-4A58-9408-8E1096CFE399}" presName="hierRoot2" presStyleCnt="0"/>
      <dgm:spPr/>
    </dgm:pt>
    <dgm:pt modelId="{AF34B177-D7C5-4B64-97C7-C1B04BAFDF93}" type="pres">
      <dgm:prSet presAssocID="{A96A7400-44A0-4A58-9408-8E1096CFE399}" presName="composite2" presStyleCnt="0"/>
      <dgm:spPr/>
    </dgm:pt>
    <dgm:pt modelId="{466ECE98-FCDE-4731-A4CA-DC60E697CEAA}" type="pres">
      <dgm:prSet presAssocID="{A96A7400-44A0-4A58-9408-8E1096CFE399}" presName="background2" presStyleLbl="node2" presStyleIdx="3" presStyleCnt="7"/>
      <dgm:spPr/>
    </dgm:pt>
    <dgm:pt modelId="{AB27BA63-70C8-437E-8F7C-591A8FAA7874}" type="pres">
      <dgm:prSet presAssocID="{A96A7400-44A0-4A58-9408-8E1096CFE399}" presName="text2" presStyleLbl="fgAcc2" presStyleIdx="3" presStyleCnt="7" custScaleY="159153">
        <dgm:presLayoutVars>
          <dgm:chPref val="3"/>
        </dgm:presLayoutVars>
      </dgm:prSet>
      <dgm:spPr/>
    </dgm:pt>
    <dgm:pt modelId="{24675B16-3976-44EF-A784-B1A43818EE44}" type="pres">
      <dgm:prSet presAssocID="{A96A7400-44A0-4A58-9408-8E1096CFE399}" presName="hierChild3" presStyleCnt="0"/>
      <dgm:spPr/>
    </dgm:pt>
    <dgm:pt modelId="{B465004C-F304-4592-8C6B-D59DC18029A9}" type="pres">
      <dgm:prSet presAssocID="{D1D6B398-BBE7-4DAA-B278-6D0D6E1824D2}" presName="Name10" presStyleLbl="parChTrans1D2" presStyleIdx="4" presStyleCnt="7"/>
      <dgm:spPr/>
    </dgm:pt>
    <dgm:pt modelId="{0CDC5F90-5ACB-4BFB-ACE2-39ECB55896C7}" type="pres">
      <dgm:prSet presAssocID="{7CB82155-6F25-4FBA-8496-8F33AB4451BC}" presName="hierRoot2" presStyleCnt="0"/>
      <dgm:spPr/>
    </dgm:pt>
    <dgm:pt modelId="{315B66CC-32FB-4999-A913-718E716812FD}" type="pres">
      <dgm:prSet presAssocID="{7CB82155-6F25-4FBA-8496-8F33AB4451BC}" presName="composite2" presStyleCnt="0"/>
      <dgm:spPr/>
    </dgm:pt>
    <dgm:pt modelId="{995F6D25-48A0-4D79-AE2D-1F5E1E11B955}" type="pres">
      <dgm:prSet presAssocID="{7CB82155-6F25-4FBA-8496-8F33AB4451BC}" presName="background2" presStyleLbl="node2" presStyleIdx="4" presStyleCnt="7"/>
      <dgm:spPr/>
    </dgm:pt>
    <dgm:pt modelId="{6CD16412-DA9E-4CAC-8BD6-B1549522177C}" type="pres">
      <dgm:prSet presAssocID="{7CB82155-6F25-4FBA-8496-8F33AB4451BC}" presName="text2" presStyleLbl="fgAcc2" presStyleIdx="4" presStyleCnt="7" custScaleY="160609">
        <dgm:presLayoutVars>
          <dgm:chPref val="3"/>
        </dgm:presLayoutVars>
      </dgm:prSet>
      <dgm:spPr/>
    </dgm:pt>
    <dgm:pt modelId="{88F0E401-E4A1-413E-A97D-9ED654E1B547}" type="pres">
      <dgm:prSet presAssocID="{7CB82155-6F25-4FBA-8496-8F33AB4451BC}" presName="hierChild3" presStyleCnt="0"/>
      <dgm:spPr/>
    </dgm:pt>
    <dgm:pt modelId="{A273D6FE-652E-42A3-A535-10B30F6DF90D}" type="pres">
      <dgm:prSet presAssocID="{CF6F9C24-2904-4544-BC53-4DC81F86338A}" presName="Name10" presStyleLbl="parChTrans1D2" presStyleIdx="5" presStyleCnt="7"/>
      <dgm:spPr/>
    </dgm:pt>
    <dgm:pt modelId="{7099F404-A47B-4992-9A8B-62B47F466753}" type="pres">
      <dgm:prSet presAssocID="{7482FB65-EE9F-4190-BC07-5C771461EC8E}" presName="hierRoot2" presStyleCnt="0"/>
      <dgm:spPr/>
    </dgm:pt>
    <dgm:pt modelId="{A66B5149-53FA-4CB4-ACBF-1EE0F06D7A4A}" type="pres">
      <dgm:prSet presAssocID="{7482FB65-EE9F-4190-BC07-5C771461EC8E}" presName="composite2" presStyleCnt="0"/>
      <dgm:spPr/>
    </dgm:pt>
    <dgm:pt modelId="{8871E548-27AC-47A9-A817-E5BD4F98E3F1}" type="pres">
      <dgm:prSet presAssocID="{7482FB65-EE9F-4190-BC07-5C771461EC8E}" presName="background2" presStyleLbl="node2" presStyleIdx="5" presStyleCnt="7"/>
      <dgm:spPr/>
    </dgm:pt>
    <dgm:pt modelId="{706E6630-34E5-4828-A81E-6BEDB566FC07}" type="pres">
      <dgm:prSet presAssocID="{7482FB65-EE9F-4190-BC07-5C771461EC8E}" presName="text2" presStyleLbl="fgAcc2" presStyleIdx="5" presStyleCnt="7" custScaleY="153920">
        <dgm:presLayoutVars>
          <dgm:chPref val="3"/>
        </dgm:presLayoutVars>
      </dgm:prSet>
      <dgm:spPr/>
    </dgm:pt>
    <dgm:pt modelId="{AECD5B81-F435-4F33-9525-9419604EBBE3}" type="pres">
      <dgm:prSet presAssocID="{7482FB65-EE9F-4190-BC07-5C771461EC8E}" presName="hierChild3" presStyleCnt="0"/>
      <dgm:spPr/>
    </dgm:pt>
    <dgm:pt modelId="{3E79B202-4147-4CC6-B558-FEEBE372D4B5}" type="pres">
      <dgm:prSet presAssocID="{94F88E89-5A2E-459E-985A-C5B7D87DA565}" presName="Name10" presStyleLbl="parChTrans1D2" presStyleIdx="6" presStyleCnt="7"/>
      <dgm:spPr/>
    </dgm:pt>
    <dgm:pt modelId="{87EE3900-C03C-40FF-8C07-A3B40388846E}" type="pres">
      <dgm:prSet presAssocID="{3C75E1E6-891A-4568-88FD-1C997523C757}" presName="hierRoot2" presStyleCnt="0"/>
      <dgm:spPr/>
    </dgm:pt>
    <dgm:pt modelId="{995B457E-734A-444B-ACA9-02752993FF94}" type="pres">
      <dgm:prSet presAssocID="{3C75E1E6-891A-4568-88FD-1C997523C757}" presName="composite2" presStyleCnt="0"/>
      <dgm:spPr/>
    </dgm:pt>
    <dgm:pt modelId="{7C9827D6-9098-4E8E-8CF0-EA516ED34585}" type="pres">
      <dgm:prSet presAssocID="{3C75E1E6-891A-4568-88FD-1C997523C757}" presName="background2" presStyleLbl="node2" presStyleIdx="6" presStyleCnt="7"/>
      <dgm:spPr/>
    </dgm:pt>
    <dgm:pt modelId="{A99D2839-5E34-4DD1-A703-ADA5BF5C39E2}" type="pres">
      <dgm:prSet presAssocID="{3C75E1E6-891A-4568-88FD-1C997523C757}" presName="text2" presStyleLbl="fgAcc2" presStyleIdx="6" presStyleCnt="7" custScaleY="153920">
        <dgm:presLayoutVars>
          <dgm:chPref val="3"/>
        </dgm:presLayoutVars>
      </dgm:prSet>
      <dgm:spPr/>
    </dgm:pt>
    <dgm:pt modelId="{35E890F9-6F15-47E1-801D-839A88E68CA6}" type="pres">
      <dgm:prSet presAssocID="{3C75E1E6-891A-4568-88FD-1C997523C757}" presName="hierChild3" presStyleCnt="0"/>
      <dgm:spPr/>
    </dgm:pt>
  </dgm:ptLst>
  <dgm:cxnLst>
    <dgm:cxn modelId="{FBD87306-12BD-439F-AF2D-0A73047D8245}" type="presOf" srcId="{98B90CD0-6400-478E-8260-8AB6386B57FA}" destId="{5638ABB8-C811-44D3-BD0A-0FDE28DBF8EF}" srcOrd="0" destOrd="0" presId="urn:microsoft.com/office/officeart/2005/8/layout/hierarchy1"/>
    <dgm:cxn modelId="{751B6007-069D-495A-806C-5AC5344506B5}" srcId="{F2F62244-268F-4D80-A8BC-4D3BD4E49271}" destId="{3C75E1E6-891A-4568-88FD-1C997523C757}" srcOrd="6" destOrd="0" parTransId="{94F88E89-5A2E-459E-985A-C5B7D87DA565}" sibTransId="{05DB809A-AEFE-4E38-AD0C-6533C8048698}"/>
    <dgm:cxn modelId="{08434712-5FE6-4290-920F-6D70335E29A9}" type="presOf" srcId="{7CB82155-6F25-4FBA-8496-8F33AB4451BC}" destId="{6CD16412-DA9E-4CAC-8BD6-B1549522177C}" srcOrd="0" destOrd="0" presId="urn:microsoft.com/office/officeart/2005/8/layout/hierarchy1"/>
    <dgm:cxn modelId="{68FB6E18-6D1C-4F16-9D16-0D9CCF5E54A1}" type="presOf" srcId="{502FC926-6788-426E-B169-B2511EA18E02}" destId="{8D7C01C8-CB36-4BEE-85AF-30A6572434F6}" srcOrd="0" destOrd="0" presId="urn:microsoft.com/office/officeart/2005/8/layout/hierarchy1"/>
    <dgm:cxn modelId="{4086FE1E-80E8-443F-8C39-114890EB97DC}" type="presOf" srcId="{F2F62244-268F-4D80-A8BC-4D3BD4E49271}" destId="{E6723E76-E7DE-4F47-8F2D-4265EA6DE3A9}" srcOrd="0" destOrd="0" presId="urn:microsoft.com/office/officeart/2005/8/layout/hierarchy1"/>
    <dgm:cxn modelId="{FA658A5B-C209-475C-9FAF-C267D2AC5D61}" type="presOf" srcId="{CF6F9C24-2904-4544-BC53-4DC81F86338A}" destId="{A273D6FE-652E-42A3-A535-10B30F6DF90D}" srcOrd="0" destOrd="0" presId="urn:microsoft.com/office/officeart/2005/8/layout/hierarchy1"/>
    <dgm:cxn modelId="{09CBB35B-1B62-48B8-A28C-549952778E92}" type="presOf" srcId="{A88BD364-04F6-4DA4-980B-E9B74BAD0E1E}" destId="{CA1677A9-DB11-4AD3-AFAA-8E9AEAD1D2D4}" srcOrd="0" destOrd="0" presId="urn:microsoft.com/office/officeart/2005/8/layout/hierarchy1"/>
    <dgm:cxn modelId="{C228BE74-C43A-44B8-A391-2F421451FF6D}" type="presOf" srcId="{29997A12-D952-4366-BA4B-28A131D08BA1}" destId="{4ABDD042-658D-43BC-9DD7-C22DE65A5458}" srcOrd="0" destOrd="0" presId="urn:microsoft.com/office/officeart/2005/8/layout/hierarchy1"/>
    <dgm:cxn modelId="{EF19F87F-6173-4C2E-8FE6-5B835B6A6A46}" type="presOf" srcId="{7482FB65-EE9F-4190-BC07-5C771461EC8E}" destId="{706E6630-34E5-4828-A81E-6BEDB566FC07}" srcOrd="0" destOrd="0" presId="urn:microsoft.com/office/officeart/2005/8/layout/hierarchy1"/>
    <dgm:cxn modelId="{4FFFB882-E368-49C8-B5DC-79A84AD4E074}" srcId="{F2F62244-268F-4D80-A8BC-4D3BD4E49271}" destId="{7482FB65-EE9F-4190-BC07-5C771461EC8E}" srcOrd="5" destOrd="0" parTransId="{CF6F9C24-2904-4544-BC53-4DC81F86338A}" sibTransId="{2C64E722-D9E2-4D17-8098-5E2788EE8520}"/>
    <dgm:cxn modelId="{7B16F389-FCC2-4228-8696-D74752B3059F}" srcId="{502FC926-6788-426E-B169-B2511EA18E02}" destId="{F2F62244-268F-4D80-A8BC-4D3BD4E49271}" srcOrd="1" destOrd="0" parTransId="{F5DDD218-7071-47F0-8504-ED91CCE94873}" sibTransId="{A4FF9649-36C8-4CD2-A0C2-BFE098295E9F}"/>
    <dgm:cxn modelId="{821C7592-B5DC-4B86-B633-1E0784BF8C68}" srcId="{F2F62244-268F-4D80-A8BC-4D3BD4E49271}" destId="{9718CF75-5ABC-47C6-8A5A-11867B9BC270}" srcOrd="1" destOrd="0" parTransId="{D0555F56-1680-4361-AEF2-1FCCFBFB0667}" sibTransId="{80A5B424-136B-4B39-9A2F-D520FC7A1440}"/>
    <dgm:cxn modelId="{C0BBFF96-0F32-4AB1-9E40-F8B6E1D48AF2}" srcId="{F2F62244-268F-4D80-A8BC-4D3BD4E49271}" destId="{7DF32F00-B3A0-4444-A24F-E166B1E90E60}" srcOrd="2" destOrd="0" parTransId="{A88BD364-04F6-4DA4-980B-E9B74BAD0E1E}" sibTransId="{4E90F35C-DD73-4E4D-9413-7C99A4D60B37}"/>
    <dgm:cxn modelId="{B5187BA9-0EE0-4779-914D-2B10E361B033}" srcId="{F2F62244-268F-4D80-A8BC-4D3BD4E49271}" destId="{29997A12-D952-4366-BA4B-28A131D08BA1}" srcOrd="0" destOrd="0" parTransId="{48559549-C1B7-4DA3-AC38-A766663CF58D}" sibTransId="{4E516AE5-22F1-482E-BA60-A34518630475}"/>
    <dgm:cxn modelId="{A469C5AB-F190-49F8-8A4B-F88C56D7D10D}" type="presOf" srcId="{449464CD-50A6-4D01-9A6A-F23C9532E4F4}" destId="{13F0C892-4285-4B70-9C47-FB61AAE945BF}" srcOrd="0" destOrd="0" presId="urn:microsoft.com/office/officeart/2005/8/layout/hierarchy1"/>
    <dgm:cxn modelId="{022C83AD-1349-46E9-81EA-DF8298E6B1C7}" type="presOf" srcId="{9718CF75-5ABC-47C6-8A5A-11867B9BC270}" destId="{AE622ECC-BBBB-4E62-9218-1C833B83AFE7}" srcOrd="0" destOrd="0" presId="urn:microsoft.com/office/officeart/2005/8/layout/hierarchy1"/>
    <dgm:cxn modelId="{24ACD8B2-D1BE-4555-97EE-6BE58BFC439B}" type="presOf" srcId="{D1D6B398-BBE7-4DAA-B278-6D0D6E1824D2}" destId="{B465004C-F304-4592-8C6B-D59DC18029A9}" srcOrd="0" destOrd="0" presId="urn:microsoft.com/office/officeart/2005/8/layout/hierarchy1"/>
    <dgm:cxn modelId="{56F4BEB5-7042-4340-90AA-7BD65D02E390}" type="presOf" srcId="{94F88E89-5A2E-459E-985A-C5B7D87DA565}" destId="{3E79B202-4147-4CC6-B558-FEEBE372D4B5}" srcOrd="0" destOrd="0" presId="urn:microsoft.com/office/officeart/2005/8/layout/hierarchy1"/>
    <dgm:cxn modelId="{5E1D8BB9-0923-448E-8A0F-5AF2AF93C3E2}" type="presOf" srcId="{D0555F56-1680-4361-AEF2-1FCCFBFB0667}" destId="{6BFD4402-8CE8-457E-9D97-93E94DF9D7C3}" srcOrd="0" destOrd="0" presId="urn:microsoft.com/office/officeart/2005/8/layout/hierarchy1"/>
    <dgm:cxn modelId="{38BFE6BF-A1FF-4035-9CB1-2E581FC07795}" type="presOf" srcId="{7DF32F00-B3A0-4444-A24F-E166B1E90E60}" destId="{094C6E0F-8730-4F67-95B2-89062F032159}" srcOrd="0" destOrd="0" presId="urn:microsoft.com/office/officeart/2005/8/layout/hierarchy1"/>
    <dgm:cxn modelId="{E19383CE-D422-4490-A5D8-D21C26B9AFE6}" srcId="{F2F62244-268F-4D80-A8BC-4D3BD4E49271}" destId="{7CB82155-6F25-4FBA-8496-8F33AB4451BC}" srcOrd="4" destOrd="0" parTransId="{D1D6B398-BBE7-4DAA-B278-6D0D6E1824D2}" sibTransId="{4D9D33E3-19DF-4C9D-BB70-22F8D6E069BD}"/>
    <dgm:cxn modelId="{B5AC2ADA-C6A0-45AB-946A-4BDD4DEB4C31}" srcId="{F2F62244-268F-4D80-A8BC-4D3BD4E49271}" destId="{A96A7400-44A0-4A58-9408-8E1096CFE399}" srcOrd="3" destOrd="0" parTransId="{98B90CD0-6400-478E-8260-8AB6386B57FA}" sibTransId="{54F784CA-56D8-4A4C-8A5D-9A0E7B56EB14}"/>
    <dgm:cxn modelId="{3C38ADE5-0CC2-424F-B8FD-26ABC7153B77}" type="presOf" srcId="{A96A7400-44A0-4A58-9408-8E1096CFE399}" destId="{AB27BA63-70C8-437E-8F7C-591A8FAA7874}" srcOrd="0" destOrd="0" presId="urn:microsoft.com/office/officeart/2005/8/layout/hierarchy1"/>
    <dgm:cxn modelId="{16AFF0ED-693A-4318-8BF7-AFFDB4D1CB24}" type="presOf" srcId="{3C75E1E6-891A-4568-88FD-1C997523C757}" destId="{A99D2839-5E34-4DD1-A703-ADA5BF5C39E2}" srcOrd="0" destOrd="0" presId="urn:microsoft.com/office/officeart/2005/8/layout/hierarchy1"/>
    <dgm:cxn modelId="{D2A2BBEE-64B4-4AC8-837B-C03D8E585C15}" srcId="{502FC926-6788-426E-B169-B2511EA18E02}" destId="{449464CD-50A6-4D01-9A6A-F23C9532E4F4}" srcOrd="0" destOrd="0" parTransId="{FB216FCD-4A7B-4D3B-AC63-6F1C5800DF10}" sibTransId="{C6E662F6-F976-4431-A5F3-7E8D255CF8A8}"/>
    <dgm:cxn modelId="{3651DBF1-564B-4E58-9F36-575016BF8C56}" type="presOf" srcId="{48559549-C1B7-4DA3-AC38-A766663CF58D}" destId="{0F61CCEA-4DC2-4B45-9D21-DC658423E3D6}" srcOrd="0" destOrd="0" presId="urn:microsoft.com/office/officeart/2005/8/layout/hierarchy1"/>
    <dgm:cxn modelId="{E6A0462D-DD5D-411E-A857-A8AFD2F445FC}" type="presParOf" srcId="{8D7C01C8-CB36-4BEE-85AF-30A6572434F6}" destId="{96625FDA-14C1-413A-A496-813F3E72EC9A}" srcOrd="0" destOrd="0" presId="urn:microsoft.com/office/officeart/2005/8/layout/hierarchy1"/>
    <dgm:cxn modelId="{56F4E724-7FD6-400F-9901-A715AB52BC3F}" type="presParOf" srcId="{96625FDA-14C1-413A-A496-813F3E72EC9A}" destId="{1A88A186-E90A-4E4D-B8BC-F070C921C4C2}" srcOrd="0" destOrd="0" presId="urn:microsoft.com/office/officeart/2005/8/layout/hierarchy1"/>
    <dgm:cxn modelId="{2124621F-8E9A-4EC9-926C-50F3A337124F}" type="presParOf" srcId="{1A88A186-E90A-4E4D-B8BC-F070C921C4C2}" destId="{48A63041-694E-403B-AD7F-FD57E846CFDD}" srcOrd="0" destOrd="0" presId="urn:microsoft.com/office/officeart/2005/8/layout/hierarchy1"/>
    <dgm:cxn modelId="{EFE51C16-0DEA-4B11-A278-4535FB1A8510}" type="presParOf" srcId="{1A88A186-E90A-4E4D-B8BC-F070C921C4C2}" destId="{13F0C892-4285-4B70-9C47-FB61AAE945BF}" srcOrd="1" destOrd="0" presId="urn:microsoft.com/office/officeart/2005/8/layout/hierarchy1"/>
    <dgm:cxn modelId="{57835FDA-52F1-4B24-AD70-320809283211}" type="presParOf" srcId="{96625FDA-14C1-413A-A496-813F3E72EC9A}" destId="{A0478E19-43D0-4C8D-9AEA-231353B30A2E}" srcOrd="1" destOrd="0" presId="urn:microsoft.com/office/officeart/2005/8/layout/hierarchy1"/>
    <dgm:cxn modelId="{97929677-3D73-45FD-9248-8A95727B058C}" type="presParOf" srcId="{8D7C01C8-CB36-4BEE-85AF-30A6572434F6}" destId="{176CC7A0-314D-41F4-8B89-9C0F16A1AE30}" srcOrd="1" destOrd="0" presId="urn:microsoft.com/office/officeart/2005/8/layout/hierarchy1"/>
    <dgm:cxn modelId="{A0AF8D4F-055D-401D-B714-2C8B348A1F9D}" type="presParOf" srcId="{176CC7A0-314D-41F4-8B89-9C0F16A1AE30}" destId="{7D0DACB3-3C9D-4626-BEB5-D209DFD2252C}" srcOrd="0" destOrd="0" presId="urn:microsoft.com/office/officeart/2005/8/layout/hierarchy1"/>
    <dgm:cxn modelId="{BF552B28-DAF9-47D3-93AE-015485EC8BC6}" type="presParOf" srcId="{7D0DACB3-3C9D-4626-BEB5-D209DFD2252C}" destId="{48F421FD-C70A-4F2D-AEDD-EA6C6DE8BEB2}" srcOrd="0" destOrd="0" presId="urn:microsoft.com/office/officeart/2005/8/layout/hierarchy1"/>
    <dgm:cxn modelId="{AFC55260-9AA0-43B8-8060-122853D9A5CE}" type="presParOf" srcId="{7D0DACB3-3C9D-4626-BEB5-D209DFD2252C}" destId="{E6723E76-E7DE-4F47-8F2D-4265EA6DE3A9}" srcOrd="1" destOrd="0" presId="urn:microsoft.com/office/officeart/2005/8/layout/hierarchy1"/>
    <dgm:cxn modelId="{52260A26-470C-404E-8304-2EA01CEA205F}" type="presParOf" srcId="{176CC7A0-314D-41F4-8B89-9C0F16A1AE30}" destId="{C7737460-640A-462C-8A75-9AD56F487191}" srcOrd="1" destOrd="0" presId="urn:microsoft.com/office/officeart/2005/8/layout/hierarchy1"/>
    <dgm:cxn modelId="{858AC307-09A4-41B0-9101-AC860919CC94}" type="presParOf" srcId="{C7737460-640A-462C-8A75-9AD56F487191}" destId="{0F61CCEA-4DC2-4B45-9D21-DC658423E3D6}" srcOrd="0" destOrd="0" presId="urn:microsoft.com/office/officeart/2005/8/layout/hierarchy1"/>
    <dgm:cxn modelId="{410023A5-D5E5-4194-B235-1998BDC13376}" type="presParOf" srcId="{C7737460-640A-462C-8A75-9AD56F487191}" destId="{D829CE70-67CA-463B-9D15-596063EA9F86}" srcOrd="1" destOrd="0" presId="urn:microsoft.com/office/officeart/2005/8/layout/hierarchy1"/>
    <dgm:cxn modelId="{0EE20BDC-5447-4A1B-9133-FCCC3B0835A3}" type="presParOf" srcId="{D829CE70-67CA-463B-9D15-596063EA9F86}" destId="{E8B69928-FABF-49FA-9B2C-F4818E6C6A4B}" srcOrd="0" destOrd="0" presId="urn:microsoft.com/office/officeart/2005/8/layout/hierarchy1"/>
    <dgm:cxn modelId="{FC90E3AA-479A-4D60-858D-6AD28C359FAB}" type="presParOf" srcId="{E8B69928-FABF-49FA-9B2C-F4818E6C6A4B}" destId="{D40C9BF3-662A-4D75-A862-07EC4C74BF9D}" srcOrd="0" destOrd="0" presId="urn:microsoft.com/office/officeart/2005/8/layout/hierarchy1"/>
    <dgm:cxn modelId="{3B382171-3DBA-43B7-A26E-6B365C978745}" type="presParOf" srcId="{E8B69928-FABF-49FA-9B2C-F4818E6C6A4B}" destId="{4ABDD042-658D-43BC-9DD7-C22DE65A5458}" srcOrd="1" destOrd="0" presId="urn:microsoft.com/office/officeart/2005/8/layout/hierarchy1"/>
    <dgm:cxn modelId="{806A2489-8666-4E5E-86D8-5C9B435E9A78}" type="presParOf" srcId="{D829CE70-67CA-463B-9D15-596063EA9F86}" destId="{06B9E18B-E155-48BB-817E-0E4B8D3A09C7}" srcOrd="1" destOrd="0" presId="urn:microsoft.com/office/officeart/2005/8/layout/hierarchy1"/>
    <dgm:cxn modelId="{4679EE6B-0C97-4F8C-B283-DB23F6A5E545}" type="presParOf" srcId="{C7737460-640A-462C-8A75-9AD56F487191}" destId="{6BFD4402-8CE8-457E-9D97-93E94DF9D7C3}" srcOrd="2" destOrd="0" presId="urn:microsoft.com/office/officeart/2005/8/layout/hierarchy1"/>
    <dgm:cxn modelId="{B0DA49FF-D4E0-4911-9E6A-5CCCFE56EA6E}" type="presParOf" srcId="{C7737460-640A-462C-8A75-9AD56F487191}" destId="{66EA13A0-C972-4E5C-AE57-E313E3F62B70}" srcOrd="3" destOrd="0" presId="urn:microsoft.com/office/officeart/2005/8/layout/hierarchy1"/>
    <dgm:cxn modelId="{9093E74D-B5E1-4B78-AD32-70D942735908}" type="presParOf" srcId="{66EA13A0-C972-4E5C-AE57-E313E3F62B70}" destId="{3BB15127-E9E5-4843-9F0D-6B0043359743}" srcOrd="0" destOrd="0" presId="urn:microsoft.com/office/officeart/2005/8/layout/hierarchy1"/>
    <dgm:cxn modelId="{5B5D9FCD-E3B7-4702-B0A6-BDD2A5DE787A}" type="presParOf" srcId="{3BB15127-E9E5-4843-9F0D-6B0043359743}" destId="{89D2C765-5915-4885-8446-C8B7B377050E}" srcOrd="0" destOrd="0" presId="urn:microsoft.com/office/officeart/2005/8/layout/hierarchy1"/>
    <dgm:cxn modelId="{20AB0E61-EC27-403B-8614-F29D8E997315}" type="presParOf" srcId="{3BB15127-E9E5-4843-9F0D-6B0043359743}" destId="{AE622ECC-BBBB-4E62-9218-1C833B83AFE7}" srcOrd="1" destOrd="0" presId="urn:microsoft.com/office/officeart/2005/8/layout/hierarchy1"/>
    <dgm:cxn modelId="{41DF7E36-56D3-46AF-8A12-14C4E4A3AFD6}" type="presParOf" srcId="{66EA13A0-C972-4E5C-AE57-E313E3F62B70}" destId="{D4F09E85-6A63-4591-B0EC-3E4B861C0511}" srcOrd="1" destOrd="0" presId="urn:microsoft.com/office/officeart/2005/8/layout/hierarchy1"/>
    <dgm:cxn modelId="{97C34526-376B-4B59-A426-9EEC233A689B}" type="presParOf" srcId="{C7737460-640A-462C-8A75-9AD56F487191}" destId="{CA1677A9-DB11-4AD3-AFAA-8E9AEAD1D2D4}" srcOrd="4" destOrd="0" presId="urn:microsoft.com/office/officeart/2005/8/layout/hierarchy1"/>
    <dgm:cxn modelId="{1B673348-4E9A-4F45-A8E8-FC9FAFBCC0F5}" type="presParOf" srcId="{C7737460-640A-462C-8A75-9AD56F487191}" destId="{EA115314-DD36-411D-97B7-A67FF000C967}" srcOrd="5" destOrd="0" presId="urn:microsoft.com/office/officeart/2005/8/layout/hierarchy1"/>
    <dgm:cxn modelId="{16C4FAF2-6B6A-4C63-BB4D-2BDAD36E48CF}" type="presParOf" srcId="{EA115314-DD36-411D-97B7-A67FF000C967}" destId="{49950B37-18C4-4D5D-B10A-7EB56ADAE177}" srcOrd="0" destOrd="0" presId="urn:microsoft.com/office/officeart/2005/8/layout/hierarchy1"/>
    <dgm:cxn modelId="{2AF0E558-838D-4875-B598-69A61E4D5FE6}" type="presParOf" srcId="{49950B37-18C4-4D5D-B10A-7EB56ADAE177}" destId="{B7D1CD34-374E-4005-BD48-79E58B5FCC6F}" srcOrd="0" destOrd="0" presId="urn:microsoft.com/office/officeart/2005/8/layout/hierarchy1"/>
    <dgm:cxn modelId="{156C3A25-24CC-414C-B982-924DEC9ADABB}" type="presParOf" srcId="{49950B37-18C4-4D5D-B10A-7EB56ADAE177}" destId="{094C6E0F-8730-4F67-95B2-89062F032159}" srcOrd="1" destOrd="0" presId="urn:microsoft.com/office/officeart/2005/8/layout/hierarchy1"/>
    <dgm:cxn modelId="{C1E2CAD5-ED5E-4763-9CD7-8E66D4D54CA6}" type="presParOf" srcId="{EA115314-DD36-411D-97B7-A67FF000C967}" destId="{6834923A-B72F-4B52-AADD-1C3CECFCB72D}" srcOrd="1" destOrd="0" presId="urn:microsoft.com/office/officeart/2005/8/layout/hierarchy1"/>
    <dgm:cxn modelId="{7F571F2F-6B0A-4777-BAF3-61CDF865DFDC}" type="presParOf" srcId="{C7737460-640A-462C-8A75-9AD56F487191}" destId="{5638ABB8-C811-44D3-BD0A-0FDE28DBF8EF}" srcOrd="6" destOrd="0" presId="urn:microsoft.com/office/officeart/2005/8/layout/hierarchy1"/>
    <dgm:cxn modelId="{7C54EF5D-C69C-4E92-9104-AC217E6363C5}" type="presParOf" srcId="{C7737460-640A-462C-8A75-9AD56F487191}" destId="{656D4583-55A2-4A22-810F-8DD76A852509}" srcOrd="7" destOrd="0" presId="urn:microsoft.com/office/officeart/2005/8/layout/hierarchy1"/>
    <dgm:cxn modelId="{1B33CBFD-5945-41B9-A39E-03B7A1288525}" type="presParOf" srcId="{656D4583-55A2-4A22-810F-8DD76A852509}" destId="{AF34B177-D7C5-4B64-97C7-C1B04BAFDF93}" srcOrd="0" destOrd="0" presId="urn:microsoft.com/office/officeart/2005/8/layout/hierarchy1"/>
    <dgm:cxn modelId="{939C0C08-2591-41A7-B518-3670F6B2B006}" type="presParOf" srcId="{AF34B177-D7C5-4B64-97C7-C1B04BAFDF93}" destId="{466ECE98-FCDE-4731-A4CA-DC60E697CEAA}" srcOrd="0" destOrd="0" presId="urn:microsoft.com/office/officeart/2005/8/layout/hierarchy1"/>
    <dgm:cxn modelId="{855519D0-CCCE-4629-9221-E059970BCEFE}" type="presParOf" srcId="{AF34B177-D7C5-4B64-97C7-C1B04BAFDF93}" destId="{AB27BA63-70C8-437E-8F7C-591A8FAA7874}" srcOrd="1" destOrd="0" presId="urn:microsoft.com/office/officeart/2005/8/layout/hierarchy1"/>
    <dgm:cxn modelId="{CF61F4EA-2936-4843-8029-25C3E7A338AA}" type="presParOf" srcId="{656D4583-55A2-4A22-810F-8DD76A852509}" destId="{24675B16-3976-44EF-A784-B1A43818EE44}" srcOrd="1" destOrd="0" presId="urn:microsoft.com/office/officeart/2005/8/layout/hierarchy1"/>
    <dgm:cxn modelId="{D22883D4-1432-405E-A0AD-424F4F8A96F4}" type="presParOf" srcId="{C7737460-640A-462C-8A75-9AD56F487191}" destId="{B465004C-F304-4592-8C6B-D59DC18029A9}" srcOrd="8" destOrd="0" presId="urn:microsoft.com/office/officeart/2005/8/layout/hierarchy1"/>
    <dgm:cxn modelId="{84F88B20-480A-41C1-8433-1E1CBDD5A43A}" type="presParOf" srcId="{C7737460-640A-462C-8A75-9AD56F487191}" destId="{0CDC5F90-5ACB-4BFB-ACE2-39ECB55896C7}" srcOrd="9" destOrd="0" presId="urn:microsoft.com/office/officeart/2005/8/layout/hierarchy1"/>
    <dgm:cxn modelId="{2C872D5E-32C4-4B03-A09A-4DB1A968B29E}" type="presParOf" srcId="{0CDC5F90-5ACB-4BFB-ACE2-39ECB55896C7}" destId="{315B66CC-32FB-4999-A913-718E716812FD}" srcOrd="0" destOrd="0" presId="urn:microsoft.com/office/officeart/2005/8/layout/hierarchy1"/>
    <dgm:cxn modelId="{3C1C99EF-5DE3-4C47-9745-AC45C7212748}" type="presParOf" srcId="{315B66CC-32FB-4999-A913-718E716812FD}" destId="{995F6D25-48A0-4D79-AE2D-1F5E1E11B955}" srcOrd="0" destOrd="0" presId="urn:microsoft.com/office/officeart/2005/8/layout/hierarchy1"/>
    <dgm:cxn modelId="{52A1B91D-4520-4092-A92C-09EEC4BE584E}" type="presParOf" srcId="{315B66CC-32FB-4999-A913-718E716812FD}" destId="{6CD16412-DA9E-4CAC-8BD6-B1549522177C}" srcOrd="1" destOrd="0" presId="urn:microsoft.com/office/officeart/2005/8/layout/hierarchy1"/>
    <dgm:cxn modelId="{64CE5CFB-1FC4-4841-84FC-95CC50C3933C}" type="presParOf" srcId="{0CDC5F90-5ACB-4BFB-ACE2-39ECB55896C7}" destId="{88F0E401-E4A1-413E-A97D-9ED654E1B547}" srcOrd="1" destOrd="0" presId="urn:microsoft.com/office/officeart/2005/8/layout/hierarchy1"/>
    <dgm:cxn modelId="{CDE76391-FEF1-4166-8AD4-394845DDF129}" type="presParOf" srcId="{C7737460-640A-462C-8A75-9AD56F487191}" destId="{A273D6FE-652E-42A3-A535-10B30F6DF90D}" srcOrd="10" destOrd="0" presId="urn:microsoft.com/office/officeart/2005/8/layout/hierarchy1"/>
    <dgm:cxn modelId="{37D16FAD-CAAB-4647-B528-0C5EB5FD03CA}" type="presParOf" srcId="{C7737460-640A-462C-8A75-9AD56F487191}" destId="{7099F404-A47B-4992-9A8B-62B47F466753}" srcOrd="11" destOrd="0" presId="urn:microsoft.com/office/officeart/2005/8/layout/hierarchy1"/>
    <dgm:cxn modelId="{53472357-B5DE-4293-B89F-3E05B1FCB078}" type="presParOf" srcId="{7099F404-A47B-4992-9A8B-62B47F466753}" destId="{A66B5149-53FA-4CB4-ACBF-1EE0F06D7A4A}" srcOrd="0" destOrd="0" presId="urn:microsoft.com/office/officeart/2005/8/layout/hierarchy1"/>
    <dgm:cxn modelId="{A0500E7E-8870-44E5-8A8E-E9F79465C60E}" type="presParOf" srcId="{A66B5149-53FA-4CB4-ACBF-1EE0F06D7A4A}" destId="{8871E548-27AC-47A9-A817-E5BD4F98E3F1}" srcOrd="0" destOrd="0" presId="urn:microsoft.com/office/officeart/2005/8/layout/hierarchy1"/>
    <dgm:cxn modelId="{D9B94D54-E9F6-4392-8969-743B083CFD90}" type="presParOf" srcId="{A66B5149-53FA-4CB4-ACBF-1EE0F06D7A4A}" destId="{706E6630-34E5-4828-A81E-6BEDB566FC07}" srcOrd="1" destOrd="0" presId="urn:microsoft.com/office/officeart/2005/8/layout/hierarchy1"/>
    <dgm:cxn modelId="{289D70F7-B734-4876-8755-369CA031DFD0}" type="presParOf" srcId="{7099F404-A47B-4992-9A8B-62B47F466753}" destId="{AECD5B81-F435-4F33-9525-9419604EBBE3}" srcOrd="1" destOrd="0" presId="urn:microsoft.com/office/officeart/2005/8/layout/hierarchy1"/>
    <dgm:cxn modelId="{000ACF3B-7394-474B-99A1-47FB0E5E6C96}" type="presParOf" srcId="{C7737460-640A-462C-8A75-9AD56F487191}" destId="{3E79B202-4147-4CC6-B558-FEEBE372D4B5}" srcOrd="12" destOrd="0" presId="urn:microsoft.com/office/officeart/2005/8/layout/hierarchy1"/>
    <dgm:cxn modelId="{5DB83FC9-48BD-48D5-8E2A-82FB8803AE1D}" type="presParOf" srcId="{C7737460-640A-462C-8A75-9AD56F487191}" destId="{87EE3900-C03C-40FF-8C07-A3B40388846E}" srcOrd="13" destOrd="0" presId="urn:microsoft.com/office/officeart/2005/8/layout/hierarchy1"/>
    <dgm:cxn modelId="{CB49FEFF-F079-48B9-BBC7-F1CCD7CDC769}" type="presParOf" srcId="{87EE3900-C03C-40FF-8C07-A3B40388846E}" destId="{995B457E-734A-444B-ACA9-02752993FF94}" srcOrd="0" destOrd="0" presId="urn:microsoft.com/office/officeart/2005/8/layout/hierarchy1"/>
    <dgm:cxn modelId="{FB3BB7B0-67D3-4D1D-B09F-B86FCFC6C239}" type="presParOf" srcId="{995B457E-734A-444B-ACA9-02752993FF94}" destId="{7C9827D6-9098-4E8E-8CF0-EA516ED34585}" srcOrd="0" destOrd="0" presId="urn:microsoft.com/office/officeart/2005/8/layout/hierarchy1"/>
    <dgm:cxn modelId="{67CB4BB1-CE3F-4CEA-8D03-9BAF49BD1D24}" type="presParOf" srcId="{995B457E-734A-444B-ACA9-02752993FF94}" destId="{A99D2839-5E34-4DD1-A703-ADA5BF5C39E2}" srcOrd="1" destOrd="0" presId="urn:microsoft.com/office/officeart/2005/8/layout/hierarchy1"/>
    <dgm:cxn modelId="{7BD9003A-BA70-4C33-A619-B496BA60999A}" type="presParOf" srcId="{87EE3900-C03C-40FF-8C07-A3B40388846E}" destId="{35E890F9-6F15-47E1-801D-839A88E68CA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02FC926-6788-426E-B169-B2511EA18E0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9464CD-50A6-4D01-9A6A-F23C9532E4F4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2400" b="1" dirty="0" err="1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400" b="1" dirty="0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2400" b="1" dirty="0" err="1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lang="en-US" sz="2400" b="1" dirty="0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dục</a:t>
          </a:r>
          <a:r>
            <a:rPr lang="en-US" sz="2400" b="1" dirty="0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địa</a:t>
          </a:r>
          <a:r>
            <a:rPr lang="en-US" sz="2400" b="1" dirty="0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phương</a:t>
          </a:r>
          <a:endParaRPr lang="en-US" sz="2400" b="1" dirty="0">
            <a:solidFill>
              <a:srgbClr val="2514F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216FCD-4A7B-4D3B-AC63-6F1C5800DF10}" type="parTrans" cxnId="{D2A2BBEE-64B4-4AC8-837B-C03D8E585C15}">
      <dgm:prSet/>
      <dgm:spPr/>
      <dgm:t>
        <a:bodyPr/>
        <a:lstStyle/>
        <a:p>
          <a:endParaRPr lang="en-US"/>
        </a:p>
      </dgm:t>
    </dgm:pt>
    <dgm:pt modelId="{C6E662F6-F976-4431-A5F3-7E8D255CF8A8}" type="sibTrans" cxnId="{D2A2BBEE-64B4-4AC8-837B-C03D8E585C15}">
      <dgm:prSet/>
      <dgm:spPr/>
      <dgm:t>
        <a:bodyPr/>
        <a:lstStyle/>
        <a:p>
          <a:endParaRPr lang="en-US"/>
        </a:p>
      </dgm:t>
    </dgm:pt>
    <dgm:pt modelId="{29997A12-D952-4366-BA4B-28A131D08BA1}">
      <dgm:prSet phldrT="[Text]" custT="1"/>
      <dgm:spPr>
        <a:solidFill>
          <a:schemeClr val="accent4">
            <a:lumMod val="20000"/>
            <a:lumOff val="80000"/>
          </a:schemeClr>
        </a:solidFill>
        <a:ln>
          <a:solidFill>
            <a:srgbClr val="0000CC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TÍCH HỢP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2400" b="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400" b="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trải</a:t>
          </a:r>
          <a:r>
            <a:rPr lang="en-US" sz="2400" b="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nghiệm</a:t>
          </a:r>
          <a:endParaRPr lang="en-US" sz="2400" b="0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559549-C1B7-4DA3-AC38-A766663CF58D}" type="parTrans" cxnId="{B5187BA9-0EE0-4779-914D-2B10E361B033}">
      <dgm:prSet/>
      <dgm:spPr/>
      <dgm:t>
        <a:bodyPr/>
        <a:lstStyle/>
        <a:p>
          <a:endParaRPr lang="en-US"/>
        </a:p>
      </dgm:t>
    </dgm:pt>
    <dgm:pt modelId="{4E516AE5-22F1-482E-BA60-A34518630475}" type="sibTrans" cxnId="{B5187BA9-0EE0-4779-914D-2B10E361B033}">
      <dgm:prSet/>
      <dgm:spPr/>
      <dgm:t>
        <a:bodyPr/>
        <a:lstStyle/>
        <a:p>
          <a:endParaRPr lang="en-US"/>
        </a:p>
      </dgm:t>
    </dgm:pt>
    <dgm:pt modelId="{9718CF75-5ABC-47C6-8A5A-11867B9BC270}">
      <dgm:prSet phldrT="[Text]" custT="1"/>
      <dgm:spPr>
        <a:solidFill>
          <a:schemeClr val="accent4">
            <a:lumMod val="20000"/>
            <a:lumOff val="80000"/>
          </a:schemeClr>
        </a:solidFill>
        <a:ln>
          <a:solidFill>
            <a:srgbClr val="0000CC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LỒNG GHÉP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400" b="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b="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môn</a:t>
          </a:r>
          <a:r>
            <a:rPr lang="en-US" sz="2400" b="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Tiếng</a:t>
          </a:r>
          <a:r>
            <a:rPr lang="en-US" sz="2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Việt</a:t>
          </a:r>
          <a:r>
            <a:rPr lang="en-US" sz="2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Đạo</a:t>
          </a:r>
          <a:r>
            <a:rPr lang="en-US" sz="2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đức</a:t>
          </a:r>
          <a:r>
            <a:rPr lang="en-US" sz="2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sz="2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nhiên</a:t>
          </a:r>
          <a:r>
            <a:rPr lang="en-US" sz="2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xã</a:t>
          </a:r>
          <a:r>
            <a:rPr lang="en-US" sz="2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hội</a:t>
          </a:r>
          <a:r>
            <a:rPr lang="en-US" sz="2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Âm</a:t>
          </a:r>
          <a:r>
            <a:rPr lang="en-US" sz="2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nhạc</a:t>
          </a:r>
          <a:r>
            <a:rPr lang="en-US" sz="2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Mĩ</a:t>
          </a:r>
          <a:r>
            <a:rPr lang="en-US" sz="2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2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,… </a:t>
          </a:r>
          <a:endParaRPr lang="en-US" sz="2400" b="0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400" b="1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A5B424-136B-4B39-9A2F-D520FC7A1440}" type="sibTrans" cxnId="{821C7592-B5DC-4B86-B633-1E0784BF8C68}">
      <dgm:prSet/>
      <dgm:spPr/>
      <dgm:t>
        <a:bodyPr/>
        <a:lstStyle/>
        <a:p>
          <a:endParaRPr lang="en-US"/>
        </a:p>
      </dgm:t>
    </dgm:pt>
    <dgm:pt modelId="{D0555F56-1680-4361-AEF2-1FCCFBFB0667}" type="parTrans" cxnId="{821C7592-B5DC-4B86-B633-1E0784BF8C68}">
      <dgm:prSet/>
      <dgm:spPr/>
      <dgm:t>
        <a:bodyPr/>
        <a:lstStyle/>
        <a:p>
          <a:endParaRPr lang="en-US"/>
        </a:p>
      </dgm:t>
    </dgm:pt>
    <dgm:pt modelId="{8D7C01C8-CB36-4BEE-85AF-30A6572434F6}" type="pres">
      <dgm:prSet presAssocID="{502FC926-6788-426E-B169-B2511EA18E0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6625FDA-14C1-413A-A496-813F3E72EC9A}" type="pres">
      <dgm:prSet presAssocID="{449464CD-50A6-4D01-9A6A-F23C9532E4F4}" presName="hierRoot1" presStyleCnt="0"/>
      <dgm:spPr/>
    </dgm:pt>
    <dgm:pt modelId="{1A88A186-E90A-4E4D-B8BC-F070C921C4C2}" type="pres">
      <dgm:prSet presAssocID="{449464CD-50A6-4D01-9A6A-F23C9532E4F4}" presName="composite" presStyleCnt="0"/>
      <dgm:spPr/>
    </dgm:pt>
    <dgm:pt modelId="{48A63041-694E-403B-AD7F-FD57E846CFDD}" type="pres">
      <dgm:prSet presAssocID="{449464CD-50A6-4D01-9A6A-F23C9532E4F4}" presName="background" presStyleLbl="node0" presStyleIdx="0" presStyleCnt="1"/>
      <dgm:spPr>
        <a:solidFill>
          <a:schemeClr val="accent4">
            <a:lumMod val="40000"/>
            <a:lumOff val="60000"/>
          </a:schemeClr>
        </a:solidFill>
        <a:ln>
          <a:solidFill>
            <a:srgbClr val="3333FF"/>
          </a:solidFill>
        </a:ln>
      </dgm:spPr>
    </dgm:pt>
    <dgm:pt modelId="{13F0C892-4285-4B70-9C47-FB61AAE945BF}" type="pres">
      <dgm:prSet presAssocID="{449464CD-50A6-4D01-9A6A-F23C9532E4F4}" presName="text" presStyleLbl="fgAcc0" presStyleIdx="0" presStyleCnt="1" custScaleX="202387" custScaleY="55400">
        <dgm:presLayoutVars>
          <dgm:chPref val="3"/>
        </dgm:presLayoutVars>
      </dgm:prSet>
      <dgm:spPr/>
    </dgm:pt>
    <dgm:pt modelId="{A0478E19-43D0-4C8D-9AEA-231353B30A2E}" type="pres">
      <dgm:prSet presAssocID="{449464CD-50A6-4D01-9A6A-F23C9532E4F4}" presName="hierChild2" presStyleCnt="0"/>
      <dgm:spPr/>
    </dgm:pt>
    <dgm:pt modelId="{0F61CCEA-4DC2-4B45-9D21-DC658423E3D6}" type="pres">
      <dgm:prSet presAssocID="{48559549-C1B7-4DA3-AC38-A766663CF58D}" presName="Name10" presStyleLbl="parChTrans1D2" presStyleIdx="0" presStyleCnt="2"/>
      <dgm:spPr/>
    </dgm:pt>
    <dgm:pt modelId="{D829CE70-67CA-463B-9D15-596063EA9F86}" type="pres">
      <dgm:prSet presAssocID="{29997A12-D952-4366-BA4B-28A131D08BA1}" presName="hierRoot2" presStyleCnt="0"/>
      <dgm:spPr/>
    </dgm:pt>
    <dgm:pt modelId="{E8B69928-FABF-49FA-9B2C-F4818E6C6A4B}" type="pres">
      <dgm:prSet presAssocID="{29997A12-D952-4366-BA4B-28A131D08BA1}" presName="composite2" presStyleCnt="0"/>
      <dgm:spPr/>
    </dgm:pt>
    <dgm:pt modelId="{D40C9BF3-662A-4D75-A862-07EC4C74BF9D}" type="pres">
      <dgm:prSet presAssocID="{29997A12-D952-4366-BA4B-28A131D08BA1}" presName="background2" presStyleLbl="node2" presStyleIdx="0" presStyleCnt="2"/>
      <dgm:spPr>
        <a:solidFill>
          <a:schemeClr val="accent4">
            <a:lumMod val="40000"/>
            <a:lumOff val="60000"/>
          </a:schemeClr>
        </a:solidFill>
        <a:ln>
          <a:solidFill>
            <a:srgbClr val="3333FF"/>
          </a:solidFill>
        </a:ln>
      </dgm:spPr>
    </dgm:pt>
    <dgm:pt modelId="{4ABDD042-658D-43BC-9DD7-C22DE65A5458}" type="pres">
      <dgm:prSet presAssocID="{29997A12-D952-4366-BA4B-28A131D08BA1}" presName="text2" presStyleLbl="fgAcc2" presStyleIdx="0" presStyleCnt="2" custScaleY="158282">
        <dgm:presLayoutVars>
          <dgm:chPref val="3"/>
        </dgm:presLayoutVars>
      </dgm:prSet>
      <dgm:spPr/>
    </dgm:pt>
    <dgm:pt modelId="{06B9E18B-E155-48BB-817E-0E4B8D3A09C7}" type="pres">
      <dgm:prSet presAssocID="{29997A12-D952-4366-BA4B-28A131D08BA1}" presName="hierChild3" presStyleCnt="0"/>
      <dgm:spPr/>
    </dgm:pt>
    <dgm:pt modelId="{6BFD4402-8CE8-457E-9D97-93E94DF9D7C3}" type="pres">
      <dgm:prSet presAssocID="{D0555F56-1680-4361-AEF2-1FCCFBFB0667}" presName="Name10" presStyleLbl="parChTrans1D2" presStyleIdx="1" presStyleCnt="2"/>
      <dgm:spPr/>
    </dgm:pt>
    <dgm:pt modelId="{66EA13A0-C972-4E5C-AE57-E313E3F62B70}" type="pres">
      <dgm:prSet presAssocID="{9718CF75-5ABC-47C6-8A5A-11867B9BC270}" presName="hierRoot2" presStyleCnt="0"/>
      <dgm:spPr/>
    </dgm:pt>
    <dgm:pt modelId="{3BB15127-E9E5-4843-9F0D-6B0043359743}" type="pres">
      <dgm:prSet presAssocID="{9718CF75-5ABC-47C6-8A5A-11867B9BC270}" presName="composite2" presStyleCnt="0"/>
      <dgm:spPr/>
    </dgm:pt>
    <dgm:pt modelId="{89D2C765-5915-4885-8446-C8B7B377050E}" type="pres">
      <dgm:prSet presAssocID="{9718CF75-5ABC-47C6-8A5A-11867B9BC270}" presName="background2" presStyleLbl="node2" presStyleIdx="1" presStyleCnt="2"/>
      <dgm:spPr>
        <a:solidFill>
          <a:schemeClr val="accent4">
            <a:lumMod val="40000"/>
            <a:lumOff val="60000"/>
          </a:schemeClr>
        </a:solidFill>
        <a:ln>
          <a:solidFill>
            <a:srgbClr val="3333FF"/>
          </a:solidFill>
        </a:ln>
      </dgm:spPr>
    </dgm:pt>
    <dgm:pt modelId="{AE622ECC-BBBB-4E62-9218-1C833B83AFE7}" type="pres">
      <dgm:prSet presAssocID="{9718CF75-5ABC-47C6-8A5A-11867B9BC270}" presName="text2" presStyleLbl="fgAcc2" presStyleIdx="1" presStyleCnt="2" custScaleX="118651" custScaleY="167729">
        <dgm:presLayoutVars>
          <dgm:chPref val="3"/>
        </dgm:presLayoutVars>
      </dgm:prSet>
      <dgm:spPr/>
    </dgm:pt>
    <dgm:pt modelId="{D4F09E85-6A63-4591-B0EC-3E4B861C0511}" type="pres">
      <dgm:prSet presAssocID="{9718CF75-5ABC-47C6-8A5A-11867B9BC270}" presName="hierChild3" presStyleCnt="0"/>
      <dgm:spPr/>
    </dgm:pt>
  </dgm:ptLst>
  <dgm:cxnLst>
    <dgm:cxn modelId="{D283E70A-DFCF-418C-86EB-4638861E03E2}" type="presOf" srcId="{9718CF75-5ABC-47C6-8A5A-11867B9BC270}" destId="{AE622ECC-BBBB-4E62-9218-1C833B83AFE7}" srcOrd="0" destOrd="0" presId="urn:microsoft.com/office/officeart/2005/8/layout/hierarchy1"/>
    <dgm:cxn modelId="{68FB6E18-6D1C-4F16-9D16-0D9CCF5E54A1}" type="presOf" srcId="{502FC926-6788-426E-B169-B2511EA18E02}" destId="{8D7C01C8-CB36-4BEE-85AF-30A6572434F6}" srcOrd="0" destOrd="0" presId="urn:microsoft.com/office/officeart/2005/8/layout/hierarchy1"/>
    <dgm:cxn modelId="{1FB61141-F5A6-4F04-AD21-24BB9CC7940F}" type="presOf" srcId="{D0555F56-1680-4361-AEF2-1FCCFBFB0667}" destId="{6BFD4402-8CE8-457E-9D97-93E94DF9D7C3}" srcOrd="0" destOrd="0" presId="urn:microsoft.com/office/officeart/2005/8/layout/hierarchy1"/>
    <dgm:cxn modelId="{821C7592-B5DC-4B86-B633-1E0784BF8C68}" srcId="{449464CD-50A6-4D01-9A6A-F23C9532E4F4}" destId="{9718CF75-5ABC-47C6-8A5A-11867B9BC270}" srcOrd="1" destOrd="0" parTransId="{D0555F56-1680-4361-AEF2-1FCCFBFB0667}" sibTransId="{80A5B424-136B-4B39-9A2F-D520FC7A1440}"/>
    <dgm:cxn modelId="{B720999F-1E39-4535-99E3-7949C8AD4245}" type="presOf" srcId="{29997A12-D952-4366-BA4B-28A131D08BA1}" destId="{4ABDD042-658D-43BC-9DD7-C22DE65A5458}" srcOrd="0" destOrd="0" presId="urn:microsoft.com/office/officeart/2005/8/layout/hierarchy1"/>
    <dgm:cxn modelId="{B5187BA9-0EE0-4779-914D-2B10E361B033}" srcId="{449464CD-50A6-4D01-9A6A-F23C9532E4F4}" destId="{29997A12-D952-4366-BA4B-28A131D08BA1}" srcOrd="0" destOrd="0" parTransId="{48559549-C1B7-4DA3-AC38-A766663CF58D}" sibTransId="{4E516AE5-22F1-482E-BA60-A34518630475}"/>
    <dgm:cxn modelId="{A469C5AB-F190-49F8-8A4B-F88C56D7D10D}" type="presOf" srcId="{449464CD-50A6-4D01-9A6A-F23C9532E4F4}" destId="{13F0C892-4285-4B70-9C47-FB61AAE945BF}" srcOrd="0" destOrd="0" presId="urn:microsoft.com/office/officeart/2005/8/layout/hierarchy1"/>
    <dgm:cxn modelId="{D2A2BBEE-64B4-4AC8-837B-C03D8E585C15}" srcId="{502FC926-6788-426E-B169-B2511EA18E02}" destId="{449464CD-50A6-4D01-9A6A-F23C9532E4F4}" srcOrd="0" destOrd="0" parTransId="{FB216FCD-4A7B-4D3B-AC63-6F1C5800DF10}" sibTransId="{C6E662F6-F976-4431-A5F3-7E8D255CF8A8}"/>
    <dgm:cxn modelId="{6560BCF9-701F-415F-A185-1AEF9F4F520B}" type="presOf" srcId="{48559549-C1B7-4DA3-AC38-A766663CF58D}" destId="{0F61CCEA-4DC2-4B45-9D21-DC658423E3D6}" srcOrd="0" destOrd="0" presId="urn:microsoft.com/office/officeart/2005/8/layout/hierarchy1"/>
    <dgm:cxn modelId="{E6A0462D-DD5D-411E-A857-A8AFD2F445FC}" type="presParOf" srcId="{8D7C01C8-CB36-4BEE-85AF-30A6572434F6}" destId="{96625FDA-14C1-413A-A496-813F3E72EC9A}" srcOrd="0" destOrd="0" presId="urn:microsoft.com/office/officeart/2005/8/layout/hierarchy1"/>
    <dgm:cxn modelId="{56F4E724-7FD6-400F-9901-A715AB52BC3F}" type="presParOf" srcId="{96625FDA-14C1-413A-A496-813F3E72EC9A}" destId="{1A88A186-E90A-4E4D-B8BC-F070C921C4C2}" srcOrd="0" destOrd="0" presId="urn:microsoft.com/office/officeart/2005/8/layout/hierarchy1"/>
    <dgm:cxn modelId="{2124621F-8E9A-4EC9-926C-50F3A337124F}" type="presParOf" srcId="{1A88A186-E90A-4E4D-B8BC-F070C921C4C2}" destId="{48A63041-694E-403B-AD7F-FD57E846CFDD}" srcOrd="0" destOrd="0" presId="urn:microsoft.com/office/officeart/2005/8/layout/hierarchy1"/>
    <dgm:cxn modelId="{EFE51C16-0DEA-4B11-A278-4535FB1A8510}" type="presParOf" srcId="{1A88A186-E90A-4E4D-B8BC-F070C921C4C2}" destId="{13F0C892-4285-4B70-9C47-FB61AAE945BF}" srcOrd="1" destOrd="0" presId="urn:microsoft.com/office/officeart/2005/8/layout/hierarchy1"/>
    <dgm:cxn modelId="{57835FDA-52F1-4B24-AD70-320809283211}" type="presParOf" srcId="{96625FDA-14C1-413A-A496-813F3E72EC9A}" destId="{A0478E19-43D0-4C8D-9AEA-231353B30A2E}" srcOrd="1" destOrd="0" presId="urn:microsoft.com/office/officeart/2005/8/layout/hierarchy1"/>
    <dgm:cxn modelId="{409B452D-6F50-4A8B-9FAC-27A1F30C3160}" type="presParOf" srcId="{A0478E19-43D0-4C8D-9AEA-231353B30A2E}" destId="{0F61CCEA-4DC2-4B45-9D21-DC658423E3D6}" srcOrd="0" destOrd="0" presId="urn:microsoft.com/office/officeart/2005/8/layout/hierarchy1"/>
    <dgm:cxn modelId="{C1D2741F-2F98-4417-B704-5DA5E8A2C09B}" type="presParOf" srcId="{A0478E19-43D0-4C8D-9AEA-231353B30A2E}" destId="{D829CE70-67CA-463B-9D15-596063EA9F86}" srcOrd="1" destOrd="0" presId="urn:microsoft.com/office/officeart/2005/8/layout/hierarchy1"/>
    <dgm:cxn modelId="{BF30E4FA-760D-4F79-80BD-B025E84B116A}" type="presParOf" srcId="{D829CE70-67CA-463B-9D15-596063EA9F86}" destId="{E8B69928-FABF-49FA-9B2C-F4818E6C6A4B}" srcOrd="0" destOrd="0" presId="urn:microsoft.com/office/officeart/2005/8/layout/hierarchy1"/>
    <dgm:cxn modelId="{0C85293C-BBAF-4722-8010-7F7A59A24719}" type="presParOf" srcId="{E8B69928-FABF-49FA-9B2C-F4818E6C6A4B}" destId="{D40C9BF3-662A-4D75-A862-07EC4C74BF9D}" srcOrd="0" destOrd="0" presId="urn:microsoft.com/office/officeart/2005/8/layout/hierarchy1"/>
    <dgm:cxn modelId="{4E1E3AAE-C1DB-4C2C-A94C-5FA47A1FBA41}" type="presParOf" srcId="{E8B69928-FABF-49FA-9B2C-F4818E6C6A4B}" destId="{4ABDD042-658D-43BC-9DD7-C22DE65A5458}" srcOrd="1" destOrd="0" presId="urn:microsoft.com/office/officeart/2005/8/layout/hierarchy1"/>
    <dgm:cxn modelId="{5E7436F5-74F7-4D43-8B55-84418588BD9E}" type="presParOf" srcId="{D829CE70-67CA-463B-9D15-596063EA9F86}" destId="{06B9E18B-E155-48BB-817E-0E4B8D3A09C7}" srcOrd="1" destOrd="0" presId="urn:microsoft.com/office/officeart/2005/8/layout/hierarchy1"/>
    <dgm:cxn modelId="{51F27265-B8E5-40B5-9608-BB5A9211B9F3}" type="presParOf" srcId="{A0478E19-43D0-4C8D-9AEA-231353B30A2E}" destId="{6BFD4402-8CE8-457E-9D97-93E94DF9D7C3}" srcOrd="2" destOrd="0" presId="urn:microsoft.com/office/officeart/2005/8/layout/hierarchy1"/>
    <dgm:cxn modelId="{E9A9B375-9376-479D-B304-A81BDA388978}" type="presParOf" srcId="{A0478E19-43D0-4C8D-9AEA-231353B30A2E}" destId="{66EA13A0-C972-4E5C-AE57-E313E3F62B70}" srcOrd="3" destOrd="0" presId="urn:microsoft.com/office/officeart/2005/8/layout/hierarchy1"/>
    <dgm:cxn modelId="{005462B7-2C07-40FC-A21A-AAB625E7DA7A}" type="presParOf" srcId="{66EA13A0-C972-4E5C-AE57-E313E3F62B70}" destId="{3BB15127-E9E5-4843-9F0D-6B0043359743}" srcOrd="0" destOrd="0" presId="urn:microsoft.com/office/officeart/2005/8/layout/hierarchy1"/>
    <dgm:cxn modelId="{D6EB9DE0-7B02-4295-953F-8F6363B2C3B6}" type="presParOf" srcId="{3BB15127-E9E5-4843-9F0D-6B0043359743}" destId="{89D2C765-5915-4885-8446-C8B7B377050E}" srcOrd="0" destOrd="0" presId="urn:microsoft.com/office/officeart/2005/8/layout/hierarchy1"/>
    <dgm:cxn modelId="{75784583-DF3A-4307-B014-062711FDA31E}" type="presParOf" srcId="{3BB15127-E9E5-4843-9F0D-6B0043359743}" destId="{AE622ECC-BBBB-4E62-9218-1C833B83AFE7}" srcOrd="1" destOrd="0" presId="urn:microsoft.com/office/officeart/2005/8/layout/hierarchy1"/>
    <dgm:cxn modelId="{FA081F19-36AE-4871-A3EE-5E4F9254CDA7}" type="presParOf" srcId="{66EA13A0-C972-4E5C-AE57-E313E3F62B70}" destId="{D4F09E85-6A63-4591-B0EC-3E4B861C051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C7FB0F8-2768-4601-9C2E-936816635E6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99FACC6-95AE-40A3-BEB7-070CC82261F4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tiết</a:t>
          </a:r>
          <a:r>
            <a: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trải</a:t>
          </a:r>
          <a:r>
            <a: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nghiệm</a:t>
          </a:r>
          <a:r>
            <a: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tổ</a:t>
          </a:r>
          <a:r>
            <a: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chức</a:t>
          </a:r>
          <a:r>
            <a: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khám</a:t>
          </a:r>
          <a:r>
            <a: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</a:t>
          </a:r>
          <a:r>
            <a: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trọn</a:t>
          </a:r>
          <a:r>
            <a: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vẹn</a:t>
          </a:r>
          <a:r>
            <a: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en-US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chủ</a:t>
          </a:r>
          <a:r>
            <a: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nổi</a:t>
          </a:r>
          <a:r>
            <a: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bật</a:t>
          </a:r>
          <a:r>
            <a: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đó</a:t>
          </a:r>
          <a:r>
            <a: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endParaRPr lang="vi-VN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CE42F2-F833-4BC2-A048-6ECA871F8EC4}" type="parTrans" cxnId="{7273004C-F629-4F98-BDF8-F1C2D17B76EF}">
      <dgm:prSet/>
      <dgm:spPr/>
      <dgm:t>
        <a:bodyPr/>
        <a:lstStyle/>
        <a:p>
          <a:endParaRPr lang="vi-VN"/>
        </a:p>
      </dgm:t>
    </dgm:pt>
    <dgm:pt modelId="{C59525B8-4E2E-4C4F-87B9-88DE80B8250A}" type="sibTrans" cxnId="{7273004C-F629-4F98-BDF8-F1C2D17B76EF}">
      <dgm:prSet/>
      <dgm:spPr/>
      <dgm:t>
        <a:bodyPr/>
        <a:lstStyle/>
        <a:p>
          <a:endParaRPr lang="vi-VN"/>
        </a:p>
      </dgm:t>
    </dgm:pt>
    <dgm:pt modelId="{DFA8164E-0A5E-4DA6-A900-92995BC6E66F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Linh </a:t>
          </a:r>
          <a:r>
            <a:rPr lang="en-US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bất</a:t>
          </a:r>
          <a:r>
            <a: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kì</a:t>
          </a:r>
          <a:r>
            <a: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r>
            <a: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lồng</a:t>
          </a:r>
          <a:r>
            <a: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ghép</a:t>
          </a:r>
          <a:r>
            <a: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xen </a:t>
          </a:r>
          <a:r>
            <a:rPr lang="en-US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cài</a:t>
          </a:r>
          <a:r>
            <a: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nhiên</a:t>
          </a:r>
          <a:r>
            <a: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nhẹ</a:t>
          </a:r>
          <a:r>
            <a: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nhàng</a:t>
          </a:r>
          <a:r>
            <a:rPr lang="en-U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vi-VN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36500B-304B-46BA-ADEB-FB67835D478D}" type="parTrans" cxnId="{4026B2FB-0ADF-4D97-9278-61D293A875F9}">
      <dgm:prSet/>
      <dgm:spPr/>
      <dgm:t>
        <a:bodyPr/>
        <a:lstStyle/>
        <a:p>
          <a:endParaRPr lang="vi-VN"/>
        </a:p>
      </dgm:t>
    </dgm:pt>
    <dgm:pt modelId="{81A0594B-7AA7-4C95-83C4-18BF767AC9A6}" type="sibTrans" cxnId="{4026B2FB-0ADF-4D97-9278-61D293A875F9}">
      <dgm:prSet/>
      <dgm:spPr/>
      <dgm:t>
        <a:bodyPr/>
        <a:lstStyle/>
        <a:p>
          <a:endParaRPr lang="vi-VN"/>
        </a:p>
      </dgm:t>
    </dgm:pt>
    <dgm:pt modelId="{698D679D-1D47-485C-8F9F-F02D0BB4D31E}" type="pres">
      <dgm:prSet presAssocID="{1C7FB0F8-2768-4601-9C2E-936816635E61}" presName="Name0" presStyleCnt="0">
        <dgm:presLayoutVars>
          <dgm:chMax val="7"/>
          <dgm:chPref val="7"/>
          <dgm:dir/>
        </dgm:presLayoutVars>
      </dgm:prSet>
      <dgm:spPr/>
    </dgm:pt>
    <dgm:pt modelId="{32781F08-29AC-46C0-B783-7C299E3E0D79}" type="pres">
      <dgm:prSet presAssocID="{1C7FB0F8-2768-4601-9C2E-936816635E61}" presName="Name1" presStyleCnt="0"/>
      <dgm:spPr/>
    </dgm:pt>
    <dgm:pt modelId="{3FF574C4-75E6-4BE1-BBAB-DAF36C0EEA90}" type="pres">
      <dgm:prSet presAssocID="{1C7FB0F8-2768-4601-9C2E-936816635E61}" presName="cycle" presStyleCnt="0"/>
      <dgm:spPr/>
    </dgm:pt>
    <dgm:pt modelId="{1E41C855-7487-46C8-B08F-8504A36D0EDF}" type="pres">
      <dgm:prSet presAssocID="{1C7FB0F8-2768-4601-9C2E-936816635E61}" presName="srcNode" presStyleLbl="node1" presStyleIdx="0" presStyleCnt="2"/>
      <dgm:spPr/>
    </dgm:pt>
    <dgm:pt modelId="{8CB1774C-0786-49AF-B360-062AF8C336EC}" type="pres">
      <dgm:prSet presAssocID="{1C7FB0F8-2768-4601-9C2E-936816635E61}" presName="conn" presStyleLbl="parChTrans1D2" presStyleIdx="0" presStyleCnt="1"/>
      <dgm:spPr/>
    </dgm:pt>
    <dgm:pt modelId="{E81B5C28-6084-4172-9E41-D9EA0E832FD0}" type="pres">
      <dgm:prSet presAssocID="{1C7FB0F8-2768-4601-9C2E-936816635E61}" presName="extraNode" presStyleLbl="node1" presStyleIdx="0" presStyleCnt="2"/>
      <dgm:spPr/>
    </dgm:pt>
    <dgm:pt modelId="{D0878109-2C1F-4061-824D-D3023664D110}" type="pres">
      <dgm:prSet presAssocID="{1C7FB0F8-2768-4601-9C2E-936816635E61}" presName="dstNode" presStyleLbl="node1" presStyleIdx="0" presStyleCnt="2"/>
      <dgm:spPr/>
    </dgm:pt>
    <dgm:pt modelId="{B5A98767-753B-4156-834B-7953B6067CFE}" type="pres">
      <dgm:prSet presAssocID="{399FACC6-95AE-40A3-BEB7-070CC82261F4}" presName="text_1" presStyleLbl="node1" presStyleIdx="0" presStyleCnt="2">
        <dgm:presLayoutVars>
          <dgm:bulletEnabled val="1"/>
        </dgm:presLayoutVars>
      </dgm:prSet>
      <dgm:spPr/>
    </dgm:pt>
    <dgm:pt modelId="{BE7C631C-2320-452F-A65D-F23BEC0BC170}" type="pres">
      <dgm:prSet presAssocID="{399FACC6-95AE-40A3-BEB7-070CC82261F4}" presName="accent_1" presStyleCnt="0"/>
      <dgm:spPr/>
    </dgm:pt>
    <dgm:pt modelId="{078CCAA7-AC55-4097-A084-6FED9CCAD3ED}" type="pres">
      <dgm:prSet presAssocID="{399FACC6-95AE-40A3-BEB7-070CC82261F4}" presName="accentRepeatNode" presStyleLbl="solidFgAcc1" presStyleIdx="0" presStyleCnt="2" custScaleX="21132" custScaleY="73868" custLinFactNeighborX="959" custLinFactNeighborY="-1"/>
      <dgm:spPr/>
    </dgm:pt>
    <dgm:pt modelId="{612B781E-0F46-4FB6-A085-B153F4C1F0A7}" type="pres">
      <dgm:prSet presAssocID="{DFA8164E-0A5E-4DA6-A900-92995BC6E66F}" presName="text_2" presStyleLbl="node1" presStyleIdx="1" presStyleCnt="2">
        <dgm:presLayoutVars>
          <dgm:bulletEnabled val="1"/>
        </dgm:presLayoutVars>
      </dgm:prSet>
      <dgm:spPr/>
    </dgm:pt>
    <dgm:pt modelId="{FBF2030A-A1AC-4A80-9AB2-A5AC2EC404F5}" type="pres">
      <dgm:prSet presAssocID="{DFA8164E-0A5E-4DA6-A900-92995BC6E66F}" presName="accent_2" presStyleCnt="0"/>
      <dgm:spPr/>
    </dgm:pt>
    <dgm:pt modelId="{1F1E4747-6DD1-43EA-AE3A-1EA35FAE4F69}" type="pres">
      <dgm:prSet presAssocID="{DFA8164E-0A5E-4DA6-A900-92995BC6E66F}" presName="accentRepeatNode" presStyleLbl="solidFgAcc1" presStyleIdx="1" presStyleCnt="2" custScaleX="23050" custScaleY="90553"/>
      <dgm:spPr/>
    </dgm:pt>
  </dgm:ptLst>
  <dgm:cxnLst>
    <dgm:cxn modelId="{7273004C-F629-4F98-BDF8-F1C2D17B76EF}" srcId="{1C7FB0F8-2768-4601-9C2E-936816635E61}" destId="{399FACC6-95AE-40A3-BEB7-070CC82261F4}" srcOrd="0" destOrd="0" parTransId="{B5CE42F2-F833-4BC2-A048-6ECA871F8EC4}" sibTransId="{C59525B8-4E2E-4C4F-87B9-88DE80B8250A}"/>
    <dgm:cxn modelId="{71BD277C-6E75-4A11-8623-A1E2C6CAB52F}" type="presOf" srcId="{1C7FB0F8-2768-4601-9C2E-936816635E61}" destId="{698D679D-1D47-485C-8F9F-F02D0BB4D31E}" srcOrd="0" destOrd="0" presId="urn:microsoft.com/office/officeart/2008/layout/VerticalCurvedList"/>
    <dgm:cxn modelId="{064DA2A8-AE8A-47E0-9118-4B18071785D8}" type="presOf" srcId="{DFA8164E-0A5E-4DA6-A900-92995BC6E66F}" destId="{612B781E-0F46-4FB6-A085-B153F4C1F0A7}" srcOrd="0" destOrd="0" presId="urn:microsoft.com/office/officeart/2008/layout/VerticalCurvedList"/>
    <dgm:cxn modelId="{EF0CEEA9-8C8B-4901-87B9-078AD306700D}" type="presOf" srcId="{399FACC6-95AE-40A3-BEB7-070CC82261F4}" destId="{B5A98767-753B-4156-834B-7953B6067CFE}" srcOrd="0" destOrd="0" presId="urn:microsoft.com/office/officeart/2008/layout/VerticalCurvedList"/>
    <dgm:cxn modelId="{352DAFBF-9999-4AF3-B6FD-498D05E6870E}" type="presOf" srcId="{C59525B8-4E2E-4C4F-87B9-88DE80B8250A}" destId="{8CB1774C-0786-49AF-B360-062AF8C336EC}" srcOrd="0" destOrd="0" presId="urn:microsoft.com/office/officeart/2008/layout/VerticalCurvedList"/>
    <dgm:cxn modelId="{4026B2FB-0ADF-4D97-9278-61D293A875F9}" srcId="{1C7FB0F8-2768-4601-9C2E-936816635E61}" destId="{DFA8164E-0A5E-4DA6-A900-92995BC6E66F}" srcOrd="1" destOrd="0" parTransId="{3B36500B-304B-46BA-ADEB-FB67835D478D}" sibTransId="{81A0594B-7AA7-4C95-83C4-18BF767AC9A6}"/>
    <dgm:cxn modelId="{C2ECDEAE-67C4-4091-8995-CA5532A7B73D}" type="presParOf" srcId="{698D679D-1D47-485C-8F9F-F02D0BB4D31E}" destId="{32781F08-29AC-46C0-B783-7C299E3E0D79}" srcOrd="0" destOrd="0" presId="urn:microsoft.com/office/officeart/2008/layout/VerticalCurvedList"/>
    <dgm:cxn modelId="{C3D2501A-8B12-4CFA-A0DF-3219437C1E34}" type="presParOf" srcId="{32781F08-29AC-46C0-B783-7C299E3E0D79}" destId="{3FF574C4-75E6-4BE1-BBAB-DAF36C0EEA90}" srcOrd="0" destOrd="0" presId="urn:microsoft.com/office/officeart/2008/layout/VerticalCurvedList"/>
    <dgm:cxn modelId="{42EFE6FD-D693-4704-B20D-B0AA768E31D5}" type="presParOf" srcId="{3FF574C4-75E6-4BE1-BBAB-DAF36C0EEA90}" destId="{1E41C855-7487-46C8-B08F-8504A36D0EDF}" srcOrd="0" destOrd="0" presId="urn:microsoft.com/office/officeart/2008/layout/VerticalCurvedList"/>
    <dgm:cxn modelId="{A20B070B-DD1D-4D8E-981D-E523CBF4441D}" type="presParOf" srcId="{3FF574C4-75E6-4BE1-BBAB-DAF36C0EEA90}" destId="{8CB1774C-0786-49AF-B360-062AF8C336EC}" srcOrd="1" destOrd="0" presId="urn:microsoft.com/office/officeart/2008/layout/VerticalCurvedList"/>
    <dgm:cxn modelId="{D9BCD754-F085-4F6F-BE58-A352397FCAE4}" type="presParOf" srcId="{3FF574C4-75E6-4BE1-BBAB-DAF36C0EEA90}" destId="{E81B5C28-6084-4172-9E41-D9EA0E832FD0}" srcOrd="2" destOrd="0" presId="urn:microsoft.com/office/officeart/2008/layout/VerticalCurvedList"/>
    <dgm:cxn modelId="{10546FFE-B231-4FA4-BE5C-D57D29A35308}" type="presParOf" srcId="{3FF574C4-75E6-4BE1-BBAB-DAF36C0EEA90}" destId="{D0878109-2C1F-4061-824D-D3023664D110}" srcOrd="3" destOrd="0" presId="urn:microsoft.com/office/officeart/2008/layout/VerticalCurvedList"/>
    <dgm:cxn modelId="{EAEC03EA-FD41-4A76-9A82-9CEBBCA3A1F8}" type="presParOf" srcId="{32781F08-29AC-46C0-B783-7C299E3E0D79}" destId="{B5A98767-753B-4156-834B-7953B6067CFE}" srcOrd="1" destOrd="0" presId="urn:microsoft.com/office/officeart/2008/layout/VerticalCurvedList"/>
    <dgm:cxn modelId="{F5F3450C-4BDB-4C43-8E6A-FC2EBBC8D2B6}" type="presParOf" srcId="{32781F08-29AC-46C0-B783-7C299E3E0D79}" destId="{BE7C631C-2320-452F-A65D-F23BEC0BC170}" srcOrd="2" destOrd="0" presId="urn:microsoft.com/office/officeart/2008/layout/VerticalCurvedList"/>
    <dgm:cxn modelId="{1B533DB2-A8B1-402C-A834-EE4C0473F280}" type="presParOf" srcId="{BE7C631C-2320-452F-A65D-F23BEC0BC170}" destId="{078CCAA7-AC55-4097-A084-6FED9CCAD3ED}" srcOrd="0" destOrd="0" presId="urn:microsoft.com/office/officeart/2008/layout/VerticalCurvedList"/>
    <dgm:cxn modelId="{CA96991D-6623-40A6-9AA1-DA6737349057}" type="presParOf" srcId="{32781F08-29AC-46C0-B783-7C299E3E0D79}" destId="{612B781E-0F46-4FB6-A085-B153F4C1F0A7}" srcOrd="3" destOrd="0" presId="urn:microsoft.com/office/officeart/2008/layout/VerticalCurvedList"/>
    <dgm:cxn modelId="{1B9D7ECD-E3B4-4291-8480-CFA1CDD59527}" type="presParOf" srcId="{32781F08-29AC-46C0-B783-7C299E3E0D79}" destId="{FBF2030A-A1AC-4A80-9AB2-A5AC2EC404F5}" srcOrd="4" destOrd="0" presId="urn:microsoft.com/office/officeart/2008/layout/VerticalCurvedList"/>
    <dgm:cxn modelId="{3F32C475-EF81-4B3F-B49B-042441F2C1B6}" type="presParOf" srcId="{FBF2030A-A1AC-4A80-9AB2-A5AC2EC404F5}" destId="{1F1E4747-6DD1-43EA-AE3A-1EA35FAE4F6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C7FB0F8-2768-4601-9C2E-936816635E6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7F9DCC3-45FF-4AD4-93D2-FF57C28E4FB4}">
      <dgm:prSet custT="1"/>
      <dgm:spPr>
        <a:solidFill>
          <a:srgbClr val="FFFFCC"/>
        </a:solidFill>
      </dgm:spPr>
      <dgm:t>
        <a:bodyPr/>
        <a:lstStyle/>
        <a:p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Bố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cục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mỗi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chủ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trật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giữa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chủ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trật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cứng</a:t>
          </a:r>
          <a:endParaRPr lang="vi-VN" sz="28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EE09E5-212C-4B65-9205-5B2A2B2AA949}" type="parTrans" cxnId="{5CCB0EB2-76C4-4E17-9748-D2133A48D43E}">
      <dgm:prSet/>
      <dgm:spPr/>
      <dgm:t>
        <a:bodyPr/>
        <a:lstStyle/>
        <a:p>
          <a:endParaRPr lang="vi-VN"/>
        </a:p>
      </dgm:t>
    </dgm:pt>
    <dgm:pt modelId="{D51C9144-27B5-40CD-9866-E897205DF604}" type="sibTrans" cxnId="{5CCB0EB2-76C4-4E17-9748-D2133A48D43E}">
      <dgm:prSet/>
      <dgm:spPr/>
      <dgm:t>
        <a:bodyPr/>
        <a:lstStyle/>
        <a:p>
          <a:endParaRPr lang="vi-VN"/>
        </a:p>
      </dgm:t>
    </dgm:pt>
    <dgm:pt modelId="{82FE4AE3-6FA2-46ED-9F7E-A3476D06C72A}">
      <dgm:prSet custT="1"/>
      <dgm:spPr>
        <a:solidFill>
          <a:srgbClr val="FFFFCC"/>
        </a:solidFill>
      </dgm:spPr>
      <dgm:t>
        <a:bodyPr/>
        <a:lstStyle/>
        <a:p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viên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quyền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khai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thác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tâm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thứ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trước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sau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chủ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hay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mạch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mỗi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chủ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vi-VN" sz="28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4EC2CE-574B-4C5D-926F-E20F8355B615}" type="parTrans" cxnId="{2F3B068F-88D0-4EE1-8664-F5C8C8D62CCC}">
      <dgm:prSet/>
      <dgm:spPr/>
      <dgm:t>
        <a:bodyPr/>
        <a:lstStyle/>
        <a:p>
          <a:endParaRPr lang="vi-VN"/>
        </a:p>
      </dgm:t>
    </dgm:pt>
    <dgm:pt modelId="{EAA03441-CE96-4EB5-B4E0-66BAA55146F8}" type="sibTrans" cxnId="{2F3B068F-88D0-4EE1-8664-F5C8C8D62CCC}">
      <dgm:prSet/>
      <dgm:spPr/>
      <dgm:t>
        <a:bodyPr/>
        <a:lstStyle/>
        <a:p>
          <a:endParaRPr lang="vi-VN"/>
        </a:p>
      </dgm:t>
    </dgm:pt>
    <dgm:pt modelId="{97973EE8-325B-4BC3-B463-89E51073AAE6}">
      <dgm:prSet custT="1"/>
      <dgm:spPr>
        <a:solidFill>
          <a:srgbClr val="FFFFCC"/>
        </a:solidFill>
      </dgm:spPr>
      <dgm:t>
        <a:bodyPr/>
        <a:lstStyle/>
        <a:p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hay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vi-VN" sz="28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D6F799-E471-4741-9179-EBDEBE48E4EF}" type="parTrans" cxnId="{DFCF8E84-9177-4BA3-AEF8-B589285CE040}">
      <dgm:prSet/>
      <dgm:spPr/>
      <dgm:t>
        <a:bodyPr/>
        <a:lstStyle/>
        <a:p>
          <a:endParaRPr lang="vi-VN"/>
        </a:p>
      </dgm:t>
    </dgm:pt>
    <dgm:pt modelId="{6572FC9A-0FEB-4178-ABC1-DA3EE4116896}" type="sibTrans" cxnId="{DFCF8E84-9177-4BA3-AEF8-B589285CE040}">
      <dgm:prSet/>
      <dgm:spPr/>
      <dgm:t>
        <a:bodyPr/>
        <a:lstStyle/>
        <a:p>
          <a:endParaRPr lang="vi-VN"/>
        </a:p>
      </dgm:t>
    </dgm:pt>
    <dgm:pt modelId="{698D679D-1D47-485C-8F9F-F02D0BB4D31E}" type="pres">
      <dgm:prSet presAssocID="{1C7FB0F8-2768-4601-9C2E-936816635E61}" presName="Name0" presStyleCnt="0">
        <dgm:presLayoutVars>
          <dgm:chMax val="7"/>
          <dgm:chPref val="7"/>
          <dgm:dir/>
        </dgm:presLayoutVars>
      </dgm:prSet>
      <dgm:spPr/>
    </dgm:pt>
    <dgm:pt modelId="{32781F08-29AC-46C0-B783-7C299E3E0D79}" type="pres">
      <dgm:prSet presAssocID="{1C7FB0F8-2768-4601-9C2E-936816635E61}" presName="Name1" presStyleCnt="0"/>
      <dgm:spPr/>
    </dgm:pt>
    <dgm:pt modelId="{3FF574C4-75E6-4BE1-BBAB-DAF36C0EEA90}" type="pres">
      <dgm:prSet presAssocID="{1C7FB0F8-2768-4601-9C2E-936816635E61}" presName="cycle" presStyleCnt="0"/>
      <dgm:spPr/>
    </dgm:pt>
    <dgm:pt modelId="{1E41C855-7487-46C8-B08F-8504A36D0EDF}" type="pres">
      <dgm:prSet presAssocID="{1C7FB0F8-2768-4601-9C2E-936816635E61}" presName="srcNode" presStyleLbl="node1" presStyleIdx="0" presStyleCnt="3"/>
      <dgm:spPr/>
    </dgm:pt>
    <dgm:pt modelId="{8CB1774C-0786-49AF-B360-062AF8C336EC}" type="pres">
      <dgm:prSet presAssocID="{1C7FB0F8-2768-4601-9C2E-936816635E61}" presName="conn" presStyleLbl="parChTrans1D2" presStyleIdx="0" presStyleCnt="1"/>
      <dgm:spPr/>
    </dgm:pt>
    <dgm:pt modelId="{E81B5C28-6084-4172-9E41-D9EA0E832FD0}" type="pres">
      <dgm:prSet presAssocID="{1C7FB0F8-2768-4601-9C2E-936816635E61}" presName="extraNode" presStyleLbl="node1" presStyleIdx="0" presStyleCnt="3"/>
      <dgm:spPr/>
    </dgm:pt>
    <dgm:pt modelId="{D0878109-2C1F-4061-824D-D3023664D110}" type="pres">
      <dgm:prSet presAssocID="{1C7FB0F8-2768-4601-9C2E-936816635E61}" presName="dstNode" presStyleLbl="node1" presStyleIdx="0" presStyleCnt="3"/>
      <dgm:spPr/>
    </dgm:pt>
    <dgm:pt modelId="{6D1117A0-E901-4F45-8683-D84930B109CF}" type="pres">
      <dgm:prSet presAssocID="{97F9DCC3-45FF-4AD4-93D2-FF57C28E4FB4}" presName="text_1" presStyleLbl="node1" presStyleIdx="0" presStyleCnt="3" custScaleX="101755" custLinFactNeighborX="1631" custLinFactNeighborY="15954">
        <dgm:presLayoutVars>
          <dgm:bulletEnabled val="1"/>
        </dgm:presLayoutVars>
      </dgm:prSet>
      <dgm:spPr/>
    </dgm:pt>
    <dgm:pt modelId="{CA6C3686-B44F-4E44-A37E-1331F78D67E9}" type="pres">
      <dgm:prSet presAssocID="{97F9DCC3-45FF-4AD4-93D2-FF57C28E4FB4}" presName="accent_1" presStyleCnt="0"/>
      <dgm:spPr/>
    </dgm:pt>
    <dgm:pt modelId="{9CB0DB50-70C6-40EC-AA48-6CA0DFDC93E5}" type="pres">
      <dgm:prSet presAssocID="{97F9DCC3-45FF-4AD4-93D2-FF57C28E4FB4}" presName="accentRepeatNode" presStyleLbl="solidFgAcc1" presStyleIdx="0" presStyleCnt="3" custScaleX="20059" custScaleY="73868" custLinFactNeighborX="4145" custLinFactNeighborY="13975"/>
      <dgm:spPr/>
    </dgm:pt>
    <dgm:pt modelId="{FCF90351-2881-4331-B3FE-009FD51FDD8A}" type="pres">
      <dgm:prSet presAssocID="{82FE4AE3-6FA2-46ED-9F7E-A3476D06C72A}" presName="text_2" presStyleLbl="node1" presStyleIdx="1" presStyleCnt="3" custScaleX="101105" custScaleY="139037" custLinFactNeighborX="1715" custLinFactNeighborY="-2228">
        <dgm:presLayoutVars>
          <dgm:bulletEnabled val="1"/>
        </dgm:presLayoutVars>
      </dgm:prSet>
      <dgm:spPr/>
    </dgm:pt>
    <dgm:pt modelId="{69902842-2F34-451F-957E-CC2DB35D2BF6}" type="pres">
      <dgm:prSet presAssocID="{82FE4AE3-6FA2-46ED-9F7E-A3476D06C72A}" presName="accent_2" presStyleCnt="0"/>
      <dgm:spPr/>
    </dgm:pt>
    <dgm:pt modelId="{9239C045-AF15-4134-8B84-A2C68BEF5B25}" type="pres">
      <dgm:prSet presAssocID="{82FE4AE3-6FA2-46ED-9F7E-A3476D06C72A}" presName="accentRepeatNode" presStyleLbl="solidFgAcc1" presStyleIdx="1" presStyleCnt="3" custScaleX="22284" custScaleY="107665"/>
      <dgm:spPr/>
    </dgm:pt>
    <dgm:pt modelId="{A705321C-FE87-4FA9-ABA8-16189C6BE488}" type="pres">
      <dgm:prSet presAssocID="{97973EE8-325B-4BC3-B463-89E51073AAE6}" presName="text_3" presStyleLbl="node1" presStyleIdx="2" presStyleCnt="3">
        <dgm:presLayoutVars>
          <dgm:bulletEnabled val="1"/>
        </dgm:presLayoutVars>
      </dgm:prSet>
      <dgm:spPr/>
    </dgm:pt>
    <dgm:pt modelId="{AE1A5299-2758-4C37-99A1-3BD6E90668CD}" type="pres">
      <dgm:prSet presAssocID="{97973EE8-325B-4BC3-B463-89E51073AAE6}" presName="accent_3" presStyleCnt="0"/>
      <dgm:spPr/>
    </dgm:pt>
    <dgm:pt modelId="{4F38D7D4-A216-4381-95CB-5A7391033F70}" type="pres">
      <dgm:prSet presAssocID="{97973EE8-325B-4BC3-B463-89E51073AAE6}" presName="accentRepeatNode" presStyleLbl="solidFgAcc1" presStyleIdx="2" presStyleCnt="3" custScaleX="26121" custScaleY="81569"/>
      <dgm:spPr/>
    </dgm:pt>
  </dgm:ptLst>
  <dgm:cxnLst>
    <dgm:cxn modelId="{1E942137-8B13-428C-BA1F-94292DE4F5CC}" type="presOf" srcId="{97F9DCC3-45FF-4AD4-93D2-FF57C28E4FB4}" destId="{6D1117A0-E901-4F45-8683-D84930B109CF}" srcOrd="0" destOrd="0" presId="urn:microsoft.com/office/officeart/2008/layout/VerticalCurvedList"/>
    <dgm:cxn modelId="{71BD277C-6E75-4A11-8623-A1E2C6CAB52F}" type="presOf" srcId="{1C7FB0F8-2768-4601-9C2E-936816635E61}" destId="{698D679D-1D47-485C-8F9F-F02D0BB4D31E}" srcOrd="0" destOrd="0" presId="urn:microsoft.com/office/officeart/2008/layout/VerticalCurvedList"/>
    <dgm:cxn modelId="{0438B680-AA1E-418B-BDDF-FD89A8BCF56A}" type="presOf" srcId="{97973EE8-325B-4BC3-B463-89E51073AAE6}" destId="{A705321C-FE87-4FA9-ABA8-16189C6BE488}" srcOrd="0" destOrd="0" presId="urn:microsoft.com/office/officeart/2008/layout/VerticalCurvedList"/>
    <dgm:cxn modelId="{DFCF8E84-9177-4BA3-AEF8-B589285CE040}" srcId="{1C7FB0F8-2768-4601-9C2E-936816635E61}" destId="{97973EE8-325B-4BC3-B463-89E51073AAE6}" srcOrd="2" destOrd="0" parTransId="{DFD6F799-E471-4741-9179-EBDEBE48E4EF}" sibTransId="{6572FC9A-0FEB-4178-ABC1-DA3EE4116896}"/>
    <dgm:cxn modelId="{6BDFE288-AA04-4E31-B806-12A7C69AE357}" type="presOf" srcId="{D51C9144-27B5-40CD-9866-E897205DF604}" destId="{8CB1774C-0786-49AF-B360-062AF8C336EC}" srcOrd="0" destOrd="0" presId="urn:microsoft.com/office/officeart/2008/layout/VerticalCurvedList"/>
    <dgm:cxn modelId="{2F3B068F-88D0-4EE1-8664-F5C8C8D62CCC}" srcId="{1C7FB0F8-2768-4601-9C2E-936816635E61}" destId="{82FE4AE3-6FA2-46ED-9F7E-A3476D06C72A}" srcOrd="1" destOrd="0" parTransId="{A54EC2CE-574B-4C5D-926F-E20F8355B615}" sibTransId="{EAA03441-CE96-4EB5-B4E0-66BAA55146F8}"/>
    <dgm:cxn modelId="{5CCB0EB2-76C4-4E17-9748-D2133A48D43E}" srcId="{1C7FB0F8-2768-4601-9C2E-936816635E61}" destId="{97F9DCC3-45FF-4AD4-93D2-FF57C28E4FB4}" srcOrd="0" destOrd="0" parTransId="{8FEE09E5-212C-4B65-9205-5B2A2B2AA949}" sibTransId="{D51C9144-27B5-40CD-9866-E897205DF604}"/>
    <dgm:cxn modelId="{752D18BF-6A26-4CB8-97DF-D58BC03582C9}" type="presOf" srcId="{82FE4AE3-6FA2-46ED-9F7E-A3476D06C72A}" destId="{FCF90351-2881-4331-B3FE-009FD51FDD8A}" srcOrd="0" destOrd="0" presId="urn:microsoft.com/office/officeart/2008/layout/VerticalCurvedList"/>
    <dgm:cxn modelId="{C2ECDEAE-67C4-4091-8995-CA5532A7B73D}" type="presParOf" srcId="{698D679D-1D47-485C-8F9F-F02D0BB4D31E}" destId="{32781F08-29AC-46C0-B783-7C299E3E0D79}" srcOrd="0" destOrd="0" presId="urn:microsoft.com/office/officeart/2008/layout/VerticalCurvedList"/>
    <dgm:cxn modelId="{C3D2501A-8B12-4CFA-A0DF-3219437C1E34}" type="presParOf" srcId="{32781F08-29AC-46C0-B783-7C299E3E0D79}" destId="{3FF574C4-75E6-4BE1-BBAB-DAF36C0EEA90}" srcOrd="0" destOrd="0" presId="urn:microsoft.com/office/officeart/2008/layout/VerticalCurvedList"/>
    <dgm:cxn modelId="{42EFE6FD-D693-4704-B20D-B0AA768E31D5}" type="presParOf" srcId="{3FF574C4-75E6-4BE1-BBAB-DAF36C0EEA90}" destId="{1E41C855-7487-46C8-B08F-8504A36D0EDF}" srcOrd="0" destOrd="0" presId="urn:microsoft.com/office/officeart/2008/layout/VerticalCurvedList"/>
    <dgm:cxn modelId="{A20B070B-DD1D-4D8E-981D-E523CBF4441D}" type="presParOf" srcId="{3FF574C4-75E6-4BE1-BBAB-DAF36C0EEA90}" destId="{8CB1774C-0786-49AF-B360-062AF8C336EC}" srcOrd="1" destOrd="0" presId="urn:microsoft.com/office/officeart/2008/layout/VerticalCurvedList"/>
    <dgm:cxn modelId="{D9BCD754-F085-4F6F-BE58-A352397FCAE4}" type="presParOf" srcId="{3FF574C4-75E6-4BE1-BBAB-DAF36C0EEA90}" destId="{E81B5C28-6084-4172-9E41-D9EA0E832FD0}" srcOrd="2" destOrd="0" presId="urn:microsoft.com/office/officeart/2008/layout/VerticalCurvedList"/>
    <dgm:cxn modelId="{10546FFE-B231-4FA4-BE5C-D57D29A35308}" type="presParOf" srcId="{3FF574C4-75E6-4BE1-BBAB-DAF36C0EEA90}" destId="{D0878109-2C1F-4061-824D-D3023664D110}" srcOrd="3" destOrd="0" presId="urn:microsoft.com/office/officeart/2008/layout/VerticalCurvedList"/>
    <dgm:cxn modelId="{0506E51E-6B97-413F-92DC-24FCDB36A67E}" type="presParOf" srcId="{32781F08-29AC-46C0-B783-7C299E3E0D79}" destId="{6D1117A0-E901-4F45-8683-D84930B109CF}" srcOrd="1" destOrd="0" presId="urn:microsoft.com/office/officeart/2008/layout/VerticalCurvedList"/>
    <dgm:cxn modelId="{7CA06824-FDD9-47B1-93FA-6DDCDDB5E332}" type="presParOf" srcId="{32781F08-29AC-46C0-B783-7C299E3E0D79}" destId="{CA6C3686-B44F-4E44-A37E-1331F78D67E9}" srcOrd="2" destOrd="0" presId="urn:microsoft.com/office/officeart/2008/layout/VerticalCurvedList"/>
    <dgm:cxn modelId="{F9056B3D-DB8B-49C7-8547-030B18425BE5}" type="presParOf" srcId="{CA6C3686-B44F-4E44-A37E-1331F78D67E9}" destId="{9CB0DB50-70C6-40EC-AA48-6CA0DFDC93E5}" srcOrd="0" destOrd="0" presId="urn:microsoft.com/office/officeart/2008/layout/VerticalCurvedList"/>
    <dgm:cxn modelId="{8E5663F3-42B7-49DA-8FCB-E2939734FB7D}" type="presParOf" srcId="{32781F08-29AC-46C0-B783-7C299E3E0D79}" destId="{FCF90351-2881-4331-B3FE-009FD51FDD8A}" srcOrd="3" destOrd="0" presId="urn:microsoft.com/office/officeart/2008/layout/VerticalCurvedList"/>
    <dgm:cxn modelId="{612D326E-C070-46A0-A06B-DEF02A2BF8B9}" type="presParOf" srcId="{32781F08-29AC-46C0-B783-7C299E3E0D79}" destId="{69902842-2F34-451F-957E-CC2DB35D2BF6}" srcOrd="4" destOrd="0" presId="urn:microsoft.com/office/officeart/2008/layout/VerticalCurvedList"/>
    <dgm:cxn modelId="{732B0C96-6F0D-4E4F-9DD1-45B6AFD5666B}" type="presParOf" srcId="{69902842-2F34-451F-957E-CC2DB35D2BF6}" destId="{9239C045-AF15-4134-8B84-A2C68BEF5B25}" srcOrd="0" destOrd="0" presId="urn:microsoft.com/office/officeart/2008/layout/VerticalCurvedList"/>
    <dgm:cxn modelId="{4B566DB8-5037-4CCC-98FC-3733656D1B92}" type="presParOf" srcId="{32781F08-29AC-46C0-B783-7C299E3E0D79}" destId="{A705321C-FE87-4FA9-ABA8-16189C6BE488}" srcOrd="5" destOrd="0" presId="urn:microsoft.com/office/officeart/2008/layout/VerticalCurvedList"/>
    <dgm:cxn modelId="{F6013D0A-1707-4845-B11E-2C1CF3C7C5D5}" type="presParOf" srcId="{32781F08-29AC-46C0-B783-7C299E3E0D79}" destId="{AE1A5299-2758-4C37-99A1-3BD6E90668CD}" srcOrd="6" destOrd="0" presId="urn:microsoft.com/office/officeart/2008/layout/VerticalCurvedList"/>
    <dgm:cxn modelId="{8D53A870-1479-44A0-AAA1-9E3100951A4C}" type="presParOf" srcId="{AE1A5299-2758-4C37-99A1-3BD6E90668CD}" destId="{4F38D7D4-A216-4381-95CB-5A7391033F7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E11C81-6A81-4B5B-8D83-3A16A513B1C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7DC8CE1-8FF1-444D-8421-D2F72F50534A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6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trang</a:t>
          </a:r>
          <a:r>
            <a:rPr lang="en-US" sz="26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bị</a:t>
          </a:r>
          <a:r>
            <a:rPr lang="en-US" sz="26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6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US" sz="26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sz="26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6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nơi</a:t>
          </a:r>
          <a:r>
            <a:rPr lang="en-US" sz="26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sinh</a:t>
          </a:r>
          <a:r>
            <a:rPr lang="en-US" sz="26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sống</a:t>
          </a:r>
          <a:endParaRPr lang="en-US" sz="2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997D13-9C92-4022-B005-82B7E4694856}" type="parTrans" cxnId="{1A711A6B-32AD-45A0-8365-D739418A1968}">
      <dgm:prSet/>
      <dgm:spPr/>
      <dgm:t>
        <a:bodyPr/>
        <a:lstStyle/>
        <a:p>
          <a:endParaRPr lang="en-US"/>
        </a:p>
      </dgm:t>
    </dgm:pt>
    <dgm:pt modelId="{AB85814B-72AB-4773-A223-5F0E690C6DBD}" type="sibTrans" cxnId="{1A711A6B-32AD-45A0-8365-D739418A1968}">
      <dgm:prSet/>
      <dgm:spPr/>
      <dgm:t>
        <a:bodyPr/>
        <a:lstStyle/>
        <a:p>
          <a:endParaRPr lang="en-US"/>
        </a:p>
      </dgm:t>
    </dgm:pt>
    <dgm:pt modelId="{683B0AB2-F8EF-4EA9-A4EA-B68760D2425C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6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bồi</a:t>
          </a:r>
          <a:r>
            <a:rPr lang="en-US" sz="26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dưỡng</a:t>
          </a:r>
          <a:r>
            <a:rPr lang="en-US" sz="26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tình</a:t>
          </a:r>
          <a:r>
            <a:rPr lang="en-US" sz="26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US" sz="26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quê</a:t>
          </a:r>
          <a:r>
            <a:rPr lang="en-US" sz="26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hương</a:t>
          </a:r>
          <a:endParaRPr lang="en-US" sz="2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A9ADD9-C167-43EF-85CA-1DBF57E835C7}" type="parTrans" cxnId="{7250DE22-577C-4AA9-9E9A-4DCF4B9506A0}">
      <dgm:prSet/>
      <dgm:spPr/>
      <dgm:t>
        <a:bodyPr/>
        <a:lstStyle/>
        <a:p>
          <a:endParaRPr lang="en-US"/>
        </a:p>
      </dgm:t>
    </dgm:pt>
    <dgm:pt modelId="{16EED8BC-F3E1-4358-8AC3-7CAE97ADECA6}" type="sibTrans" cxnId="{7250DE22-577C-4AA9-9E9A-4DCF4B9506A0}">
      <dgm:prSet/>
      <dgm:spPr/>
      <dgm:t>
        <a:bodyPr/>
        <a:lstStyle/>
        <a:p>
          <a:endParaRPr lang="en-US"/>
        </a:p>
      </dgm:t>
    </dgm:pt>
    <dgm:pt modelId="{C86CF41E-F3FC-4698-A5DD-4566B6F98626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600" b="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ý </a:t>
          </a:r>
          <a:r>
            <a:rPr lang="en-US" sz="2600" b="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2600" b="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2600" b="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hiểu,vận</a:t>
          </a:r>
          <a:r>
            <a:rPr lang="en-US" sz="2600" b="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600" b="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600" b="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điều</a:t>
          </a:r>
          <a:r>
            <a:rPr lang="en-US" sz="2600" b="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2600" b="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600" b="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600" b="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góp</a:t>
          </a:r>
          <a:r>
            <a:rPr lang="en-US" sz="2600" b="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2600" b="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sz="2600" b="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quyết</a:t>
          </a:r>
          <a:r>
            <a:rPr lang="en-US" sz="2600" b="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600" b="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sz="2600" b="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2600" b="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600" b="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quê</a:t>
          </a:r>
          <a:r>
            <a:rPr lang="en-US" sz="2600" b="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hương</a:t>
          </a:r>
          <a:endParaRPr lang="en-US" sz="2600" b="0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476A98-08F3-4305-AB00-67FD31C2ED07}" type="parTrans" cxnId="{427180D2-63FE-4778-9537-7E903507FF0F}">
      <dgm:prSet/>
      <dgm:spPr/>
      <dgm:t>
        <a:bodyPr/>
        <a:lstStyle/>
        <a:p>
          <a:endParaRPr lang="en-US"/>
        </a:p>
      </dgm:t>
    </dgm:pt>
    <dgm:pt modelId="{7F2B04D0-29CF-4E29-BE32-7A2BAEE36AF6}" type="sibTrans" cxnId="{427180D2-63FE-4778-9537-7E903507FF0F}">
      <dgm:prSet/>
      <dgm:spPr/>
      <dgm:t>
        <a:bodyPr/>
        <a:lstStyle/>
        <a:p>
          <a:endParaRPr lang="en-US"/>
        </a:p>
      </dgm:t>
    </dgm:pt>
    <dgm:pt modelId="{21F418BC-4586-46A8-96F4-E7F4BE4D8387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600" b="0" spc="-3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giáo</a:t>
          </a:r>
          <a:r>
            <a:rPr lang="en-US" sz="2600" b="0" spc="-3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b="0" spc="-3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dục</a:t>
          </a:r>
          <a:r>
            <a:rPr lang="en-US" sz="2600" b="0" spc="-3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b="0" spc="-3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các</a:t>
          </a:r>
          <a:r>
            <a:rPr lang="en-US" sz="2600" b="0" spc="-3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b="0" spc="-3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phẩm</a:t>
          </a:r>
          <a:r>
            <a:rPr lang="en-US" sz="2600" b="0" spc="-3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b="0" spc="-3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chất</a:t>
          </a:r>
          <a:r>
            <a:rPr lang="en-US" sz="2600" b="0" spc="-3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b="0" spc="-3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chủ</a:t>
          </a:r>
          <a:r>
            <a:rPr lang="en-US" sz="2600" b="0" spc="-3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b="0" spc="-3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yếu</a:t>
          </a:r>
          <a:r>
            <a:rPr lang="en-US" sz="2600" b="0" spc="-3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US" sz="2600" b="0" spc="-3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năng</a:t>
          </a:r>
          <a:r>
            <a:rPr lang="en-US" sz="2600" b="0" spc="-3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b="0" spc="-3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lực</a:t>
          </a:r>
          <a:r>
            <a:rPr lang="en-US" sz="2600" b="0" spc="-3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b="0" spc="-3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cốt</a:t>
          </a:r>
          <a:r>
            <a:rPr lang="en-US" sz="2600" b="0" spc="-3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b="0" spc="-3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lõi</a:t>
          </a:r>
          <a:endParaRPr lang="vi-VN" sz="2600" b="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A00774-04CD-4F0A-BF5E-30CDBE8C47EC}" type="parTrans" cxnId="{D339776B-C8A8-41FF-BE6A-C53B5A4E81BC}">
      <dgm:prSet/>
      <dgm:spPr/>
      <dgm:t>
        <a:bodyPr/>
        <a:lstStyle/>
        <a:p>
          <a:endParaRPr lang="vi-VN"/>
        </a:p>
      </dgm:t>
    </dgm:pt>
    <dgm:pt modelId="{D5520989-39AA-4C16-8B9A-A4E7B99E295B}" type="sibTrans" cxnId="{D339776B-C8A8-41FF-BE6A-C53B5A4E81BC}">
      <dgm:prSet/>
      <dgm:spPr/>
      <dgm:t>
        <a:bodyPr/>
        <a:lstStyle/>
        <a:p>
          <a:endParaRPr lang="vi-VN"/>
        </a:p>
      </dgm:t>
    </dgm:pt>
    <dgm:pt modelId="{9C90F09C-96ED-4C6C-AEE2-995993A75F20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2600" b="0" spc="-3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bảo</a:t>
          </a:r>
          <a:r>
            <a:rPr lang="en-US" sz="2600" b="0" spc="-3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b="0" spc="-3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đảm</a:t>
          </a:r>
          <a:r>
            <a:rPr lang="en-US" sz="2600" b="0" spc="-3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b="0" spc="-3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thiết</a:t>
          </a:r>
          <a:r>
            <a:rPr lang="en-US" sz="2600" b="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thực</a:t>
          </a:r>
          <a:r>
            <a:rPr lang="en-US" sz="2600" b="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US" sz="2600" b="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phù</a:t>
          </a:r>
          <a:r>
            <a:rPr lang="en-US" sz="2600" b="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hợp</a:t>
          </a:r>
          <a:r>
            <a:rPr lang="en-US" sz="2600" b="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trình</a:t>
          </a:r>
          <a:r>
            <a:rPr lang="en-US" sz="2600" b="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độ</a:t>
          </a:r>
          <a:r>
            <a:rPr lang="en-US" sz="2600" b="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US" sz="2600" b="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định</a:t>
          </a:r>
          <a:r>
            <a:rPr lang="en-US" sz="2600" b="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hướng</a:t>
          </a:r>
          <a:r>
            <a:rPr lang="en-US" sz="2600" b="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nghề</a:t>
          </a:r>
          <a:r>
            <a:rPr lang="en-US" sz="2600" b="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nghiệp</a:t>
          </a:r>
          <a:endParaRPr lang="vi-VN" sz="2600" b="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FF145A-51B0-4BD9-ACAE-A13052E26E75}" type="parTrans" cxnId="{FB3666C0-2B6E-483A-85E9-90434EF20251}">
      <dgm:prSet/>
      <dgm:spPr/>
      <dgm:t>
        <a:bodyPr/>
        <a:lstStyle/>
        <a:p>
          <a:endParaRPr lang="vi-VN"/>
        </a:p>
      </dgm:t>
    </dgm:pt>
    <dgm:pt modelId="{23B9D711-3071-446B-8447-0F21486D8BB0}" type="sibTrans" cxnId="{FB3666C0-2B6E-483A-85E9-90434EF20251}">
      <dgm:prSet/>
      <dgm:spPr/>
      <dgm:t>
        <a:bodyPr/>
        <a:lstStyle/>
        <a:p>
          <a:endParaRPr lang="vi-VN"/>
        </a:p>
      </dgm:t>
    </dgm:pt>
    <dgm:pt modelId="{EC5160AE-858D-4C5D-9EC1-0377100F8B9C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2600" b="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làm</a:t>
          </a:r>
          <a:r>
            <a:rPr lang="en-US" sz="2600" b="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cơ</a:t>
          </a:r>
          <a:r>
            <a:rPr lang="en-US" sz="2600" b="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sở</a:t>
          </a:r>
          <a:r>
            <a:rPr lang="en-US" sz="2600" b="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đánh</a:t>
          </a:r>
          <a:r>
            <a:rPr lang="en-US" sz="2600" b="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giá</a:t>
          </a:r>
          <a:r>
            <a:rPr lang="en-US" sz="2600" b="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kết</a:t>
          </a:r>
          <a:r>
            <a:rPr lang="en-US" sz="2600" b="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quả</a:t>
          </a:r>
          <a:r>
            <a:rPr lang="en-US" sz="2600" b="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giáo</a:t>
          </a:r>
          <a:r>
            <a:rPr lang="en-US" sz="2600" b="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dục</a:t>
          </a:r>
          <a:endParaRPr lang="vi-VN" sz="2600" b="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09887F-32BF-4B3F-AFF3-07F657941006}" type="parTrans" cxnId="{667910B0-37C8-4604-9C5F-60415F656AB9}">
      <dgm:prSet/>
      <dgm:spPr/>
      <dgm:t>
        <a:bodyPr/>
        <a:lstStyle/>
        <a:p>
          <a:endParaRPr lang="vi-VN"/>
        </a:p>
      </dgm:t>
    </dgm:pt>
    <dgm:pt modelId="{FA3265DD-55B9-4347-8107-9008968B3F8D}" type="sibTrans" cxnId="{667910B0-37C8-4604-9C5F-60415F656AB9}">
      <dgm:prSet/>
      <dgm:spPr/>
      <dgm:t>
        <a:bodyPr/>
        <a:lstStyle/>
        <a:p>
          <a:endParaRPr lang="vi-VN"/>
        </a:p>
      </dgm:t>
    </dgm:pt>
    <dgm:pt modelId="{772263A4-8719-40B9-B74D-C24F447B596A}" type="pres">
      <dgm:prSet presAssocID="{44E11C81-6A81-4B5B-8D83-3A16A513B1C7}" presName="Name0" presStyleCnt="0">
        <dgm:presLayoutVars>
          <dgm:chMax val="7"/>
          <dgm:chPref val="7"/>
          <dgm:dir/>
        </dgm:presLayoutVars>
      </dgm:prSet>
      <dgm:spPr/>
    </dgm:pt>
    <dgm:pt modelId="{A6F6D98C-5C4C-42C5-A648-BCE202B021BB}" type="pres">
      <dgm:prSet presAssocID="{44E11C81-6A81-4B5B-8D83-3A16A513B1C7}" presName="Name1" presStyleCnt="0"/>
      <dgm:spPr/>
    </dgm:pt>
    <dgm:pt modelId="{B2F878B1-CA8A-4503-B416-794EC5E4A7D0}" type="pres">
      <dgm:prSet presAssocID="{44E11C81-6A81-4B5B-8D83-3A16A513B1C7}" presName="cycle" presStyleCnt="0"/>
      <dgm:spPr/>
    </dgm:pt>
    <dgm:pt modelId="{63B9F19F-BE75-4A2D-94C3-A6086E45D326}" type="pres">
      <dgm:prSet presAssocID="{44E11C81-6A81-4B5B-8D83-3A16A513B1C7}" presName="srcNode" presStyleLbl="node1" presStyleIdx="0" presStyleCnt="6"/>
      <dgm:spPr/>
    </dgm:pt>
    <dgm:pt modelId="{53BB5086-790F-4F8F-9F8F-3519C49B36A8}" type="pres">
      <dgm:prSet presAssocID="{44E11C81-6A81-4B5B-8D83-3A16A513B1C7}" presName="conn" presStyleLbl="parChTrans1D2" presStyleIdx="0" presStyleCnt="1"/>
      <dgm:spPr/>
    </dgm:pt>
    <dgm:pt modelId="{63A3C56C-B294-42CE-B5A0-6A8A0E781FA4}" type="pres">
      <dgm:prSet presAssocID="{44E11C81-6A81-4B5B-8D83-3A16A513B1C7}" presName="extraNode" presStyleLbl="node1" presStyleIdx="0" presStyleCnt="6"/>
      <dgm:spPr/>
    </dgm:pt>
    <dgm:pt modelId="{D7CB9DFC-DC11-4452-A2DE-E5F49819872F}" type="pres">
      <dgm:prSet presAssocID="{44E11C81-6A81-4B5B-8D83-3A16A513B1C7}" presName="dstNode" presStyleLbl="node1" presStyleIdx="0" presStyleCnt="6"/>
      <dgm:spPr/>
    </dgm:pt>
    <dgm:pt modelId="{1686FC42-3158-4BBC-AA0A-E890B44725C8}" type="pres">
      <dgm:prSet presAssocID="{37DC8CE1-8FF1-444D-8421-D2F72F50534A}" presName="text_1" presStyleLbl="node1" presStyleIdx="0" presStyleCnt="6" custScaleY="119111">
        <dgm:presLayoutVars>
          <dgm:bulletEnabled val="1"/>
        </dgm:presLayoutVars>
      </dgm:prSet>
      <dgm:spPr/>
    </dgm:pt>
    <dgm:pt modelId="{8218B0D5-D5AD-4277-9A22-E3C8CCB7CAE5}" type="pres">
      <dgm:prSet presAssocID="{37DC8CE1-8FF1-444D-8421-D2F72F50534A}" presName="accent_1" presStyleCnt="0"/>
      <dgm:spPr/>
    </dgm:pt>
    <dgm:pt modelId="{1F664A60-8455-43C1-B4DD-D82C5BF2A3AF}" type="pres">
      <dgm:prSet presAssocID="{37DC8CE1-8FF1-444D-8421-D2F72F50534A}" presName="accentRepeatNode" presStyleLbl="solidFgAcc1" presStyleIdx="0" presStyleCnt="6" custScaleX="32742"/>
      <dgm:spPr/>
    </dgm:pt>
    <dgm:pt modelId="{F466A0CE-5B70-44F5-96E0-BED2C4F19A37}" type="pres">
      <dgm:prSet presAssocID="{683B0AB2-F8EF-4EA9-A4EA-B68760D2425C}" presName="text_2" presStyleLbl="node1" presStyleIdx="1" presStyleCnt="6" custScaleY="119111">
        <dgm:presLayoutVars>
          <dgm:bulletEnabled val="1"/>
        </dgm:presLayoutVars>
      </dgm:prSet>
      <dgm:spPr/>
    </dgm:pt>
    <dgm:pt modelId="{9777F3C1-12E8-4656-8824-D811C26FD9EB}" type="pres">
      <dgm:prSet presAssocID="{683B0AB2-F8EF-4EA9-A4EA-B68760D2425C}" presName="accent_2" presStyleCnt="0"/>
      <dgm:spPr/>
    </dgm:pt>
    <dgm:pt modelId="{6803A358-9306-4DC0-BA9D-09FF22243675}" type="pres">
      <dgm:prSet presAssocID="{683B0AB2-F8EF-4EA9-A4EA-B68760D2425C}" presName="accentRepeatNode" presStyleLbl="solidFgAcc1" presStyleIdx="1" presStyleCnt="6" custScaleX="28183"/>
      <dgm:spPr/>
    </dgm:pt>
    <dgm:pt modelId="{2D866614-1244-4C40-939C-58970718C2B3}" type="pres">
      <dgm:prSet presAssocID="{C86CF41E-F3FC-4698-A5DD-4566B6F98626}" presName="text_3" presStyleLbl="node1" presStyleIdx="2" presStyleCnt="6" custScaleX="102515" custScaleY="151406">
        <dgm:presLayoutVars>
          <dgm:bulletEnabled val="1"/>
        </dgm:presLayoutVars>
      </dgm:prSet>
      <dgm:spPr/>
    </dgm:pt>
    <dgm:pt modelId="{AEC90E44-47B4-495C-8B88-9DCFDE1394A0}" type="pres">
      <dgm:prSet presAssocID="{C86CF41E-F3FC-4698-A5DD-4566B6F98626}" presName="accent_3" presStyleCnt="0"/>
      <dgm:spPr/>
    </dgm:pt>
    <dgm:pt modelId="{8C4AFD62-A888-4176-9C12-08250581686E}" type="pres">
      <dgm:prSet presAssocID="{C86CF41E-F3FC-4698-A5DD-4566B6F98626}" presName="accentRepeatNode" presStyleLbl="solidFgAcc1" presStyleIdx="2" presStyleCnt="6" custScaleX="49460" custScaleY="119111"/>
      <dgm:spPr/>
    </dgm:pt>
    <dgm:pt modelId="{56D7E0B4-FDD3-4AF7-8BDA-CA02D74EEB0D}" type="pres">
      <dgm:prSet presAssocID="{21F418BC-4586-46A8-96F4-E7F4BE4D8387}" presName="text_4" presStyleLbl="node1" presStyleIdx="3" presStyleCnt="6" custScaleY="119111">
        <dgm:presLayoutVars>
          <dgm:bulletEnabled val="1"/>
        </dgm:presLayoutVars>
      </dgm:prSet>
      <dgm:spPr/>
    </dgm:pt>
    <dgm:pt modelId="{630407EF-F16E-47FB-90A4-9E0C7286DEF6}" type="pres">
      <dgm:prSet presAssocID="{21F418BC-4586-46A8-96F4-E7F4BE4D8387}" presName="accent_4" presStyleCnt="0"/>
      <dgm:spPr/>
    </dgm:pt>
    <dgm:pt modelId="{C882C994-1949-4F83-B03E-9AFBB04A4EE0}" type="pres">
      <dgm:prSet presAssocID="{21F418BC-4586-46A8-96F4-E7F4BE4D8387}" presName="accentRepeatNode" presStyleLbl="solidFgAcc1" presStyleIdx="3" presStyleCnt="6" custScaleX="49460"/>
      <dgm:spPr/>
    </dgm:pt>
    <dgm:pt modelId="{585043F6-4CEF-4EF3-9406-EBBA795DC717}" type="pres">
      <dgm:prSet presAssocID="{9C90F09C-96ED-4C6C-AEE2-995993A75F20}" presName="text_5" presStyleLbl="node1" presStyleIdx="4" presStyleCnt="6" custScaleY="119111">
        <dgm:presLayoutVars>
          <dgm:bulletEnabled val="1"/>
        </dgm:presLayoutVars>
      </dgm:prSet>
      <dgm:spPr/>
    </dgm:pt>
    <dgm:pt modelId="{0D08D5A5-C50F-400B-AF61-7FFAF4C7B7F3}" type="pres">
      <dgm:prSet presAssocID="{9C90F09C-96ED-4C6C-AEE2-995993A75F20}" presName="accent_5" presStyleCnt="0"/>
      <dgm:spPr/>
    </dgm:pt>
    <dgm:pt modelId="{7F31FE6D-CFB8-464C-AF4A-DD12797D46D8}" type="pres">
      <dgm:prSet presAssocID="{9C90F09C-96ED-4C6C-AEE2-995993A75F20}" presName="accentRepeatNode" presStyleLbl="solidFgAcc1" presStyleIdx="4" presStyleCnt="6" custScaleX="47636"/>
      <dgm:spPr/>
    </dgm:pt>
    <dgm:pt modelId="{F8B3953F-B495-4901-8EE1-3F497E471143}" type="pres">
      <dgm:prSet presAssocID="{EC5160AE-858D-4C5D-9EC1-0377100F8B9C}" presName="text_6" presStyleLbl="node1" presStyleIdx="5" presStyleCnt="6" custScaleY="119111" custLinFactNeighborX="317">
        <dgm:presLayoutVars>
          <dgm:bulletEnabled val="1"/>
        </dgm:presLayoutVars>
      </dgm:prSet>
      <dgm:spPr/>
    </dgm:pt>
    <dgm:pt modelId="{00253586-FC32-493D-BE65-39334BD29D4E}" type="pres">
      <dgm:prSet presAssocID="{EC5160AE-858D-4C5D-9EC1-0377100F8B9C}" presName="accent_6" presStyleCnt="0"/>
      <dgm:spPr/>
    </dgm:pt>
    <dgm:pt modelId="{A2500CA9-17F9-43F8-AE59-10149D0EA4F0}" type="pres">
      <dgm:prSet presAssocID="{EC5160AE-858D-4C5D-9EC1-0377100F8B9C}" presName="accentRepeatNode" presStyleLbl="solidFgAcc1" presStyleIdx="5" presStyleCnt="6" custScaleX="52195"/>
      <dgm:spPr/>
    </dgm:pt>
  </dgm:ptLst>
  <dgm:cxnLst>
    <dgm:cxn modelId="{CAFDA605-27BC-4436-9C31-99655784210C}" type="presOf" srcId="{AB85814B-72AB-4773-A223-5F0E690C6DBD}" destId="{53BB5086-790F-4F8F-9F8F-3519C49B36A8}" srcOrd="0" destOrd="0" presId="urn:microsoft.com/office/officeart/2008/layout/VerticalCurvedList"/>
    <dgm:cxn modelId="{B4565520-300E-4D9F-B0F0-6928F61400A4}" type="presOf" srcId="{EC5160AE-858D-4C5D-9EC1-0377100F8B9C}" destId="{F8B3953F-B495-4901-8EE1-3F497E471143}" srcOrd="0" destOrd="0" presId="urn:microsoft.com/office/officeart/2008/layout/VerticalCurvedList"/>
    <dgm:cxn modelId="{7250DE22-577C-4AA9-9E9A-4DCF4B9506A0}" srcId="{44E11C81-6A81-4B5B-8D83-3A16A513B1C7}" destId="{683B0AB2-F8EF-4EA9-A4EA-B68760D2425C}" srcOrd="1" destOrd="0" parTransId="{B5A9ADD9-C167-43EF-85CA-1DBF57E835C7}" sibTransId="{16EED8BC-F3E1-4358-8AC3-7CAE97ADECA6}"/>
    <dgm:cxn modelId="{627DAE3C-ED63-4D3B-889C-24D598029E25}" type="presOf" srcId="{9C90F09C-96ED-4C6C-AEE2-995993A75F20}" destId="{585043F6-4CEF-4EF3-9406-EBBA795DC717}" srcOrd="0" destOrd="0" presId="urn:microsoft.com/office/officeart/2008/layout/VerticalCurvedList"/>
    <dgm:cxn modelId="{1951E83D-D16E-406A-B397-3FC7D32DB4D8}" type="presOf" srcId="{44E11C81-6A81-4B5B-8D83-3A16A513B1C7}" destId="{772263A4-8719-40B9-B74D-C24F447B596A}" srcOrd="0" destOrd="0" presId="urn:microsoft.com/office/officeart/2008/layout/VerticalCurvedList"/>
    <dgm:cxn modelId="{1A711A6B-32AD-45A0-8365-D739418A1968}" srcId="{44E11C81-6A81-4B5B-8D83-3A16A513B1C7}" destId="{37DC8CE1-8FF1-444D-8421-D2F72F50534A}" srcOrd="0" destOrd="0" parTransId="{34997D13-9C92-4022-B005-82B7E4694856}" sibTransId="{AB85814B-72AB-4773-A223-5F0E690C6DBD}"/>
    <dgm:cxn modelId="{D339776B-C8A8-41FF-BE6A-C53B5A4E81BC}" srcId="{44E11C81-6A81-4B5B-8D83-3A16A513B1C7}" destId="{21F418BC-4586-46A8-96F4-E7F4BE4D8387}" srcOrd="3" destOrd="0" parTransId="{ACA00774-04CD-4F0A-BF5E-30CDBE8C47EC}" sibTransId="{D5520989-39AA-4C16-8B9A-A4E7B99E295B}"/>
    <dgm:cxn modelId="{A174D26C-42E7-4BA4-8B69-81ED0E6BF666}" type="presOf" srcId="{21F418BC-4586-46A8-96F4-E7F4BE4D8387}" destId="{56D7E0B4-FDD3-4AF7-8BDA-CA02D74EEB0D}" srcOrd="0" destOrd="0" presId="urn:microsoft.com/office/officeart/2008/layout/VerticalCurvedList"/>
    <dgm:cxn modelId="{37ED228B-334C-4FA7-BDD1-1C033B165B05}" type="presOf" srcId="{37DC8CE1-8FF1-444D-8421-D2F72F50534A}" destId="{1686FC42-3158-4BBC-AA0A-E890B44725C8}" srcOrd="0" destOrd="0" presId="urn:microsoft.com/office/officeart/2008/layout/VerticalCurvedList"/>
    <dgm:cxn modelId="{24FA70A0-1E26-448B-913A-22FED0FF482C}" type="presOf" srcId="{683B0AB2-F8EF-4EA9-A4EA-B68760D2425C}" destId="{F466A0CE-5B70-44F5-96E0-BED2C4F19A37}" srcOrd="0" destOrd="0" presId="urn:microsoft.com/office/officeart/2008/layout/VerticalCurvedList"/>
    <dgm:cxn modelId="{667910B0-37C8-4604-9C5F-60415F656AB9}" srcId="{44E11C81-6A81-4B5B-8D83-3A16A513B1C7}" destId="{EC5160AE-858D-4C5D-9EC1-0377100F8B9C}" srcOrd="5" destOrd="0" parTransId="{0C09887F-32BF-4B3F-AFF3-07F657941006}" sibTransId="{FA3265DD-55B9-4347-8107-9008968B3F8D}"/>
    <dgm:cxn modelId="{FB3666C0-2B6E-483A-85E9-90434EF20251}" srcId="{44E11C81-6A81-4B5B-8D83-3A16A513B1C7}" destId="{9C90F09C-96ED-4C6C-AEE2-995993A75F20}" srcOrd="4" destOrd="0" parTransId="{68FF145A-51B0-4BD9-ACAE-A13052E26E75}" sibTransId="{23B9D711-3071-446B-8447-0F21486D8BB0}"/>
    <dgm:cxn modelId="{427180D2-63FE-4778-9537-7E903507FF0F}" srcId="{44E11C81-6A81-4B5B-8D83-3A16A513B1C7}" destId="{C86CF41E-F3FC-4698-A5DD-4566B6F98626}" srcOrd="2" destOrd="0" parTransId="{4A476A98-08F3-4305-AB00-67FD31C2ED07}" sibTransId="{7F2B04D0-29CF-4E29-BE32-7A2BAEE36AF6}"/>
    <dgm:cxn modelId="{0E10BFEC-D0D3-44E1-9A1B-1E5C8A01EC13}" type="presOf" srcId="{C86CF41E-F3FC-4698-A5DD-4566B6F98626}" destId="{2D866614-1244-4C40-939C-58970718C2B3}" srcOrd="0" destOrd="0" presId="urn:microsoft.com/office/officeart/2008/layout/VerticalCurvedList"/>
    <dgm:cxn modelId="{13E4EBD2-D3DD-4E12-8C58-68D8FF4C98E9}" type="presParOf" srcId="{772263A4-8719-40B9-B74D-C24F447B596A}" destId="{A6F6D98C-5C4C-42C5-A648-BCE202B021BB}" srcOrd="0" destOrd="0" presId="urn:microsoft.com/office/officeart/2008/layout/VerticalCurvedList"/>
    <dgm:cxn modelId="{30E44E09-A110-4EF4-A1D0-6CAC19F5ED70}" type="presParOf" srcId="{A6F6D98C-5C4C-42C5-A648-BCE202B021BB}" destId="{B2F878B1-CA8A-4503-B416-794EC5E4A7D0}" srcOrd="0" destOrd="0" presId="urn:microsoft.com/office/officeart/2008/layout/VerticalCurvedList"/>
    <dgm:cxn modelId="{2D4339C9-48E9-4076-8331-EBBEA9B787CE}" type="presParOf" srcId="{B2F878B1-CA8A-4503-B416-794EC5E4A7D0}" destId="{63B9F19F-BE75-4A2D-94C3-A6086E45D326}" srcOrd="0" destOrd="0" presId="urn:microsoft.com/office/officeart/2008/layout/VerticalCurvedList"/>
    <dgm:cxn modelId="{D786CF3D-C7A3-4B2B-B822-C9613A4AF70D}" type="presParOf" srcId="{B2F878B1-CA8A-4503-B416-794EC5E4A7D0}" destId="{53BB5086-790F-4F8F-9F8F-3519C49B36A8}" srcOrd="1" destOrd="0" presId="urn:microsoft.com/office/officeart/2008/layout/VerticalCurvedList"/>
    <dgm:cxn modelId="{7E3E3BE1-FD5B-4FE3-8E75-4DFDFD25F352}" type="presParOf" srcId="{B2F878B1-CA8A-4503-B416-794EC5E4A7D0}" destId="{63A3C56C-B294-42CE-B5A0-6A8A0E781FA4}" srcOrd="2" destOrd="0" presId="urn:microsoft.com/office/officeart/2008/layout/VerticalCurvedList"/>
    <dgm:cxn modelId="{9F782A8B-FAAB-4DEF-AB55-23DE32D42A3F}" type="presParOf" srcId="{B2F878B1-CA8A-4503-B416-794EC5E4A7D0}" destId="{D7CB9DFC-DC11-4452-A2DE-E5F49819872F}" srcOrd="3" destOrd="0" presId="urn:microsoft.com/office/officeart/2008/layout/VerticalCurvedList"/>
    <dgm:cxn modelId="{9D3B20A1-645B-4D0A-8D12-759B91F1F9B7}" type="presParOf" srcId="{A6F6D98C-5C4C-42C5-A648-BCE202B021BB}" destId="{1686FC42-3158-4BBC-AA0A-E890B44725C8}" srcOrd="1" destOrd="0" presId="urn:microsoft.com/office/officeart/2008/layout/VerticalCurvedList"/>
    <dgm:cxn modelId="{10555A60-93A2-4D9E-AA6D-FA32B135AE5B}" type="presParOf" srcId="{A6F6D98C-5C4C-42C5-A648-BCE202B021BB}" destId="{8218B0D5-D5AD-4277-9A22-E3C8CCB7CAE5}" srcOrd="2" destOrd="0" presId="urn:microsoft.com/office/officeart/2008/layout/VerticalCurvedList"/>
    <dgm:cxn modelId="{AC983F5A-09EF-4F1D-AF1E-1B242AA7EAD4}" type="presParOf" srcId="{8218B0D5-D5AD-4277-9A22-E3C8CCB7CAE5}" destId="{1F664A60-8455-43C1-B4DD-D82C5BF2A3AF}" srcOrd="0" destOrd="0" presId="urn:microsoft.com/office/officeart/2008/layout/VerticalCurvedList"/>
    <dgm:cxn modelId="{1456B944-24F9-4081-90E6-1CE78F414B75}" type="presParOf" srcId="{A6F6D98C-5C4C-42C5-A648-BCE202B021BB}" destId="{F466A0CE-5B70-44F5-96E0-BED2C4F19A37}" srcOrd="3" destOrd="0" presId="urn:microsoft.com/office/officeart/2008/layout/VerticalCurvedList"/>
    <dgm:cxn modelId="{3DF5E4C5-62D3-41E0-BDC1-6FF265E3DEB8}" type="presParOf" srcId="{A6F6D98C-5C4C-42C5-A648-BCE202B021BB}" destId="{9777F3C1-12E8-4656-8824-D811C26FD9EB}" srcOrd="4" destOrd="0" presId="urn:microsoft.com/office/officeart/2008/layout/VerticalCurvedList"/>
    <dgm:cxn modelId="{7D8F8734-8EB5-44D1-A1AC-754983AD3B83}" type="presParOf" srcId="{9777F3C1-12E8-4656-8824-D811C26FD9EB}" destId="{6803A358-9306-4DC0-BA9D-09FF22243675}" srcOrd="0" destOrd="0" presId="urn:microsoft.com/office/officeart/2008/layout/VerticalCurvedList"/>
    <dgm:cxn modelId="{42C64A7F-D59C-42D9-B9D1-88D23C854528}" type="presParOf" srcId="{A6F6D98C-5C4C-42C5-A648-BCE202B021BB}" destId="{2D866614-1244-4C40-939C-58970718C2B3}" srcOrd="5" destOrd="0" presId="urn:microsoft.com/office/officeart/2008/layout/VerticalCurvedList"/>
    <dgm:cxn modelId="{69305226-AC83-467A-ADA0-2E7260FFF676}" type="presParOf" srcId="{A6F6D98C-5C4C-42C5-A648-BCE202B021BB}" destId="{AEC90E44-47B4-495C-8B88-9DCFDE1394A0}" srcOrd="6" destOrd="0" presId="urn:microsoft.com/office/officeart/2008/layout/VerticalCurvedList"/>
    <dgm:cxn modelId="{63D5C181-86B4-42FC-9042-AB7E6DAB5B5B}" type="presParOf" srcId="{AEC90E44-47B4-495C-8B88-9DCFDE1394A0}" destId="{8C4AFD62-A888-4176-9C12-08250581686E}" srcOrd="0" destOrd="0" presId="urn:microsoft.com/office/officeart/2008/layout/VerticalCurvedList"/>
    <dgm:cxn modelId="{FD69F77A-068E-4C0F-8950-6F193E8BF982}" type="presParOf" srcId="{A6F6D98C-5C4C-42C5-A648-BCE202B021BB}" destId="{56D7E0B4-FDD3-4AF7-8BDA-CA02D74EEB0D}" srcOrd="7" destOrd="0" presId="urn:microsoft.com/office/officeart/2008/layout/VerticalCurvedList"/>
    <dgm:cxn modelId="{5EEB2D9E-3FF3-49A0-9088-35780BED1C98}" type="presParOf" srcId="{A6F6D98C-5C4C-42C5-A648-BCE202B021BB}" destId="{630407EF-F16E-47FB-90A4-9E0C7286DEF6}" srcOrd="8" destOrd="0" presId="urn:microsoft.com/office/officeart/2008/layout/VerticalCurvedList"/>
    <dgm:cxn modelId="{DB412004-20E2-44C5-9E4F-7F4FCEBE4396}" type="presParOf" srcId="{630407EF-F16E-47FB-90A4-9E0C7286DEF6}" destId="{C882C994-1949-4F83-B03E-9AFBB04A4EE0}" srcOrd="0" destOrd="0" presId="urn:microsoft.com/office/officeart/2008/layout/VerticalCurvedList"/>
    <dgm:cxn modelId="{974BA6A3-5382-4BAF-8C92-E42DAE271911}" type="presParOf" srcId="{A6F6D98C-5C4C-42C5-A648-BCE202B021BB}" destId="{585043F6-4CEF-4EF3-9406-EBBA795DC717}" srcOrd="9" destOrd="0" presId="urn:microsoft.com/office/officeart/2008/layout/VerticalCurvedList"/>
    <dgm:cxn modelId="{AEB0EBBD-4939-4B58-9B44-6AB8D1014F09}" type="presParOf" srcId="{A6F6D98C-5C4C-42C5-A648-BCE202B021BB}" destId="{0D08D5A5-C50F-400B-AF61-7FFAF4C7B7F3}" srcOrd="10" destOrd="0" presId="urn:microsoft.com/office/officeart/2008/layout/VerticalCurvedList"/>
    <dgm:cxn modelId="{796CC382-D8A4-4649-9D80-09B0B0495A8E}" type="presParOf" srcId="{0D08D5A5-C50F-400B-AF61-7FFAF4C7B7F3}" destId="{7F31FE6D-CFB8-464C-AF4A-DD12797D46D8}" srcOrd="0" destOrd="0" presId="urn:microsoft.com/office/officeart/2008/layout/VerticalCurvedList"/>
    <dgm:cxn modelId="{3C671415-F177-4420-BF34-D701DBF7CAF0}" type="presParOf" srcId="{A6F6D98C-5C4C-42C5-A648-BCE202B021BB}" destId="{F8B3953F-B495-4901-8EE1-3F497E471143}" srcOrd="11" destOrd="0" presId="urn:microsoft.com/office/officeart/2008/layout/VerticalCurvedList"/>
    <dgm:cxn modelId="{1E800494-AD1E-436D-8C95-FB247F6D0F46}" type="presParOf" srcId="{A6F6D98C-5C4C-42C5-A648-BCE202B021BB}" destId="{00253586-FC32-493D-BE65-39334BD29D4E}" srcOrd="12" destOrd="0" presId="urn:microsoft.com/office/officeart/2008/layout/VerticalCurvedList"/>
    <dgm:cxn modelId="{86C750F7-E868-48EF-AD17-9562681F277A}" type="presParOf" srcId="{00253586-FC32-493D-BE65-39334BD29D4E}" destId="{A2500CA9-17F9-43F8-AE59-10149D0EA4F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E64C9C-E688-4485-8C1C-4C61D9FE2D77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991D39D-653F-4414-94BA-F5E7DAEF65B7}">
      <dgm:prSet phldrT="[Text]" custT="1"/>
      <dgm:spPr/>
      <dgm:t>
        <a:bodyPr/>
        <a:lstStyle/>
        <a:p>
          <a:r>
            <a:rPr lang="vi-VN" sz="2800"/>
            <a:t>Chương</a:t>
          </a:r>
          <a:r>
            <a:rPr lang="en-US" sz="2800"/>
            <a:t> trình cấp Tiểu học</a:t>
          </a:r>
        </a:p>
      </dgm:t>
    </dgm:pt>
    <dgm:pt modelId="{04853C52-79E8-42EA-94F4-A28177432189}" type="parTrans" cxnId="{5E4269E2-40FA-4159-9A99-997904C83892}">
      <dgm:prSet/>
      <dgm:spPr/>
      <dgm:t>
        <a:bodyPr/>
        <a:lstStyle/>
        <a:p>
          <a:endParaRPr lang="en-US"/>
        </a:p>
      </dgm:t>
    </dgm:pt>
    <dgm:pt modelId="{326618B6-C848-4AA0-A82E-1657786AF7AE}" type="sibTrans" cxnId="{5E4269E2-40FA-4159-9A99-997904C83892}">
      <dgm:prSet/>
      <dgm:spPr/>
      <dgm:t>
        <a:bodyPr/>
        <a:lstStyle/>
        <a:p>
          <a:endParaRPr lang="en-US"/>
        </a:p>
      </dgm:t>
    </dgm:pt>
    <dgm:pt modelId="{4FA2F162-D747-4C5E-98C8-E784F83CC66B}">
      <dgm:prSet phldrT="[Text]"/>
      <dgm:spPr/>
      <dgm:t>
        <a:bodyPr/>
        <a:lstStyle/>
        <a:p>
          <a:r>
            <a:rPr lang="en-US"/>
            <a:t>Lớp 1-2-3: 6 chủ đề, đồng tâm</a:t>
          </a:r>
        </a:p>
      </dgm:t>
    </dgm:pt>
    <dgm:pt modelId="{F8AB060E-2A13-4477-AA82-588C1E380931}" type="parTrans" cxnId="{DB6E7CF6-3DFD-4A8C-B2C6-5CC4B1633AD4}">
      <dgm:prSet/>
      <dgm:spPr/>
      <dgm:t>
        <a:bodyPr/>
        <a:lstStyle/>
        <a:p>
          <a:endParaRPr lang="en-US"/>
        </a:p>
      </dgm:t>
    </dgm:pt>
    <dgm:pt modelId="{58889717-D5E8-4504-996C-D1B56A814607}" type="sibTrans" cxnId="{DB6E7CF6-3DFD-4A8C-B2C6-5CC4B1633AD4}">
      <dgm:prSet/>
      <dgm:spPr/>
      <dgm:t>
        <a:bodyPr/>
        <a:lstStyle/>
        <a:p>
          <a:endParaRPr lang="en-US"/>
        </a:p>
      </dgm:t>
    </dgm:pt>
    <dgm:pt modelId="{0AE35C3E-B7B5-4A39-A60C-33503B0F8ED4}">
      <dgm:prSet phldrT="[Text]"/>
      <dgm:spPr/>
      <dgm:t>
        <a:bodyPr/>
        <a:lstStyle/>
        <a:p>
          <a:r>
            <a:rPr lang="en-US"/>
            <a:t>Lớp 4-5: theo môn học</a:t>
          </a:r>
        </a:p>
      </dgm:t>
    </dgm:pt>
    <dgm:pt modelId="{1469B1A1-91F5-4FB0-B09C-217F1F4F2DA5}" type="parTrans" cxnId="{2D0E1BE4-1279-433E-9FF7-209DEE9E1E45}">
      <dgm:prSet/>
      <dgm:spPr/>
      <dgm:t>
        <a:bodyPr/>
        <a:lstStyle/>
        <a:p>
          <a:endParaRPr lang="en-US"/>
        </a:p>
      </dgm:t>
    </dgm:pt>
    <dgm:pt modelId="{C9B960A5-83F2-400B-9A37-EBA8CF091C52}" type="sibTrans" cxnId="{2D0E1BE4-1279-433E-9FF7-209DEE9E1E45}">
      <dgm:prSet/>
      <dgm:spPr/>
      <dgm:t>
        <a:bodyPr/>
        <a:lstStyle/>
        <a:p>
          <a:endParaRPr lang="en-US"/>
        </a:p>
      </dgm:t>
    </dgm:pt>
    <dgm:pt modelId="{0048CB04-9BF2-4A78-AB84-5050225EED13}">
      <dgm:prSet phldrT="[Text]" custT="1"/>
      <dgm:spPr/>
      <dgm:t>
        <a:bodyPr/>
        <a:lstStyle/>
        <a:p>
          <a:r>
            <a:rPr lang="en-US" sz="3200">
              <a:solidFill>
                <a:srgbClr val="FF0000"/>
              </a:solidFill>
            </a:rPr>
            <a:t>Chương trình cấp THCS</a:t>
          </a:r>
        </a:p>
      </dgm:t>
    </dgm:pt>
    <dgm:pt modelId="{AA89B8E0-5627-4B96-927C-CC55797B4B9A}" type="parTrans" cxnId="{FA306CBA-6028-4F37-BD07-C00898F75FBF}">
      <dgm:prSet/>
      <dgm:spPr/>
      <dgm:t>
        <a:bodyPr/>
        <a:lstStyle/>
        <a:p>
          <a:endParaRPr lang="en-US"/>
        </a:p>
      </dgm:t>
    </dgm:pt>
    <dgm:pt modelId="{72E48F83-4935-4AD8-A686-4390DE3DA307}" type="sibTrans" cxnId="{FA306CBA-6028-4F37-BD07-C00898F75FBF}">
      <dgm:prSet/>
      <dgm:spPr/>
      <dgm:t>
        <a:bodyPr/>
        <a:lstStyle/>
        <a:p>
          <a:endParaRPr lang="en-US"/>
        </a:p>
      </dgm:t>
    </dgm:pt>
    <dgm:pt modelId="{27064B7E-AE93-4D65-B856-A0C422E5D500}">
      <dgm:prSet phldrT="[Text]"/>
      <dgm:spPr/>
      <dgm:t>
        <a:bodyPr/>
        <a:lstStyle/>
        <a:p>
          <a:r>
            <a:rPr lang="en-US"/>
            <a:t>Lớp 6-9 </a:t>
          </a:r>
        </a:p>
      </dgm:t>
    </dgm:pt>
    <dgm:pt modelId="{2B1491FF-34DB-456C-8CB5-5928EBBC49DE}" type="parTrans" cxnId="{FC3754B6-7B79-4C9B-9E41-E46957754EE1}">
      <dgm:prSet/>
      <dgm:spPr/>
      <dgm:t>
        <a:bodyPr/>
        <a:lstStyle/>
        <a:p>
          <a:endParaRPr lang="en-US"/>
        </a:p>
      </dgm:t>
    </dgm:pt>
    <dgm:pt modelId="{EE92475C-7020-4D09-BD09-EBBFBBA5ABE5}" type="sibTrans" cxnId="{FC3754B6-7B79-4C9B-9E41-E46957754EE1}">
      <dgm:prSet/>
      <dgm:spPr/>
      <dgm:t>
        <a:bodyPr/>
        <a:lstStyle/>
        <a:p>
          <a:endParaRPr lang="en-US"/>
        </a:p>
      </dgm:t>
    </dgm:pt>
    <dgm:pt modelId="{C544E0AD-EED8-4923-B578-666388F3F743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200">
              <a:solidFill>
                <a:srgbClr val="FFFF00"/>
              </a:solidFill>
            </a:rPr>
            <a:t>Chương trình cấp THPT</a:t>
          </a:r>
        </a:p>
      </dgm:t>
    </dgm:pt>
    <dgm:pt modelId="{E8584567-5E8F-4B43-B836-A0000703AC7E}" type="parTrans" cxnId="{9776F855-7484-4F17-AD95-30061540AAB5}">
      <dgm:prSet/>
      <dgm:spPr/>
      <dgm:t>
        <a:bodyPr/>
        <a:lstStyle/>
        <a:p>
          <a:endParaRPr lang="en-US"/>
        </a:p>
      </dgm:t>
    </dgm:pt>
    <dgm:pt modelId="{3A9AA69B-16A5-4941-A0DD-BF18D539FB43}" type="sibTrans" cxnId="{9776F855-7484-4F17-AD95-30061540AAB5}">
      <dgm:prSet/>
      <dgm:spPr/>
      <dgm:t>
        <a:bodyPr/>
        <a:lstStyle/>
        <a:p>
          <a:endParaRPr lang="en-US"/>
        </a:p>
      </dgm:t>
    </dgm:pt>
    <dgm:pt modelId="{8E6B7D9D-8E5A-472E-9BD4-669A80D6BD6E}">
      <dgm:prSet phldrT="[Text]"/>
      <dgm:spPr/>
      <dgm:t>
        <a:bodyPr/>
        <a:lstStyle/>
        <a:p>
          <a:r>
            <a:rPr lang="en-US"/>
            <a:t>Lớp 10-12</a:t>
          </a:r>
        </a:p>
      </dgm:t>
    </dgm:pt>
    <dgm:pt modelId="{6F97082B-DA93-45F1-84B9-40E132135B6C}" type="parTrans" cxnId="{E1E2F7D6-1CAE-4999-9B2C-EEE6EC0091DE}">
      <dgm:prSet/>
      <dgm:spPr/>
      <dgm:t>
        <a:bodyPr/>
        <a:lstStyle/>
        <a:p>
          <a:endParaRPr lang="en-US"/>
        </a:p>
      </dgm:t>
    </dgm:pt>
    <dgm:pt modelId="{ACFE64B3-B174-416F-B975-C101DD412030}" type="sibTrans" cxnId="{E1E2F7D6-1CAE-4999-9B2C-EEE6EC0091DE}">
      <dgm:prSet/>
      <dgm:spPr/>
      <dgm:t>
        <a:bodyPr/>
        <a:lstStyle/>
        <a:p>
          <a:endParaRPr lang="en-US"/>
        </a:p>
      </dgm:t>
    </dgm:pt>
    <dgm:pt modelId="{0C19D9C2-ABDF-49DD-A2DC-DA1E995D13E8}" type="pres">
      <dgm:prSet presAssocID="{3BE64C9C-E688-4485-8C1C-4C61D9FE2D77}" presName="Name0" presStyleCnt="0">
        <dgm:presLayoutVars>
          <dgm:dir/>
          <dgm:animLvl val="lvl"/>
          <dgm:resizeHandles val="exact"/>
        </dgm:presLayoutVars>
      </dgm:prSet>
      <dgm:spPr/>
    </dgm:pt>
    <dgm:pt modelId="{5819E553-15C7-4640-B548-D0E7FF9EA68E}" type="pres">
      <dgm:prSet presAssocID="{C544E0AD-EED8-4923-B578-666388F3F743}" presName="boxAndChildren" presStyleCnt="0"/>
      <dgm:spPr/>
    </dgm:pt>
    <dgm:pt modelId="{55AA6F42-9F64-4BFB-B277-4679B712CE44}" type="pres">
      <dgm:prSet presAssocID="{C544E0AD-EED8-4923-B578-666388F3F743}" presName="parentTextBox" presStyleLbl="node1" presStyleIdx="0" presStyleCnt="3"/>
      <dgm:spPr/>
    </dgm:pt>
    <dgm:pt modelId="{2CDBD2FF-84B2-4A2D-9AD5-6E4A8613BD42}" type="pres">
      <dgm:prSet presAssocID="{C544E0AD-EED8-4923-B578-666388F3F743}" presName="entireBox" presStyleLbl="node1" presStyleIdx="0" presStyleCnt="3"/>
      <dgm:spPr/>
    </dgm:pt>
    <dgm:pt modelId="{F96946F3-8C98-48AD-BED3-5945166A6507}" type="pres">
      <dgm:prSet presAssocID="{C544E0AD-EED8-4923-B578-666388F3F743}" presName="descendantBox" presStyleCnt="0"/>
      <dgm:spPr/>
    </dgm:pt>
    <dgm:pt modelId="{E249D69E-BCAD-4086-9F61-89233045E78B}" type="pres">
      <dgm:prSet presAssocID="{8E6B7D9D-8E5A-472E-9BD4-669A80D6BD6E}" presName="childTextBox" presStyleLbl="fgAccFollowNode1" presStyleIdx="0" presStyleCnt="4">
        <dgm:presLayoutVars>
          <dgm:bulletEnabled val="1"/>
        </dgm:presLayoutVars>
      </dgm:prSet>
      <dgm:spPr/>
    </dgm:pt>
    <dgm:pt modelId="{E9DFD2B8-863D-4917-BA45-32A70E26DC10}" type="pres">
      <dgm:prSet presAssocID="{72E48F83-4935-4AD8-A686-4390DE3DA307}" presName="sp" presStyleCnt="0"/>
      <dgm:spPr/>
    </dgm:pt>
    <dgm:pt modelId="{403B2F5F-BBC4-417F-822E-D6D47BBBBA73}" type="pres">
      <dgm:prSet presAssocID="{0048CB04-9BF2-4A78-AB84-5050225EED13}" presName="arrowAndChildren" presStyleCnt="0"/>
      <dgm:spPr/>
    </dgm:pt>
    <dgm:pt modelId="{CF2564B9-B387-497A-9B70-17C3FFE8DDD5}" type="pres">
      <dgm:prSet presAssocID="{0048CB04-9BF2-4A78-AB84-5050225EED13}" presName="parentTextArrow" presStyleLbl="node1" presStyleIdx="0" presStyleCnt="3"/>
      <dgm:spPr/>
    </dgm:pt>
    <dgm:pt modelId="{0A57BC9D-EB09-49E3-90A5-221DE3394FDE}" type="pres">
      <dgm:prSet presAssocID="{0048CB04-9BF2-4A78-AB84-5050225EED13}" presName="arrow" presStyleLbl="node1" presStyleIdx="1" presStyleCnt="3"/>
      <dgm:spPr/>
    </dgm:pt>
    <dgm:pt modelId="{EC8E341B-2898-4A1D-8AA0-BA96E44DDA86}" type="pres">
      <dgm:prSet presAssocID="{0048CB04-9BF2-4A78-AB84-5050225EED13}" presName="descendantArrow" presStyleCnt="0"/>
      <dgm:spPr/>
    </dgm:pt>
    <dgm:pt modelId="{4FFF4055-E9DF-434B-B68F-98F06B85ED5A}" type="pres">
      <dgm:prSet presAssocID="{27064B7E-AE93-4D65-B856-A0C422E5D500}" presName="childTextArrow" presStyleLbl="fgAccFollowNode1" presStyleIdx="1" presStyleCnt="4">
        <dgm:presLayoutVars>
          <dgm:bulletEnabled val="1"/>
        </dgm:presLayoutVars>
      </dgm:prSet>
      <dgm:spPr/>
    </dgm:pt>
    <dgm:pt modelId="{9998B62D-A352-4A25-A38F-B1C10A9171BB}" type="pres">
      <dgm:prSet presAssocID="{326618B6-C848-4AA0-A82E-1657786AF7AE}" presName="sp" presStyleCnt="0"/>
      <dgm:spPr/>
    </dgm:pt>
    <dgm:pt modelId="{216376D5-446B-45A4-8CFA-924EDFFED62C}" type="pres">
      <dgm:prSet presAssocID="{C991D39D-653F-4414-94BA-F5E7DAEF65B7}" presName="arrowAndChildren" presStyleCnt="0"/>
      <dgm:spPr/>
    </dgm:pt>
    <dgm:pt modelId="{5D9E52D0-2572-43EA-BDDE-6541E6797900}" type="pres">
      <dgm:prSet presAssocID="{C991D39D-653F-4414-94BA-F5E7DAEF65B7}" presName="parentTextArrow" presStyleLbl="node1" presStyleIdx="1" presStyleCnt="3"/>
      <dgm:spPr/>
    </dgm:pt>
    <dgm:pt modelId="{EB837A58-56CE-45B7-8DBC-D087461B2B69}" type="pres">
      <dgm:prSet presAssocID="{C991D39D-653F-4414-94BA-F5E7DAEF65B7}" presName="arrow" presStyleLbl="node1" presStyleIdx="2" presStyleCnt="3"/>
      <dgm:spPr/>
    </dgm:pt>
    <dgm:pt modelId="{3103BFBB-A967-478B-B4A5-6E63C17F7420}" type="pres">
      <dgm:prSet presAssocID="{C991D39D-653F-4414-94BA-F5E7DAEF65B7}" presName="descendantArrow" presStyleCnt="0"/>
      <dgm:spPr/>
    </dgm:pt>
    <dgm:pt modelId="{B79640DA-8E20-4D49-A224-0162525115F5}" type="pres">
      <dgm:prSet presAssocID="{4FA2F162-D747-4C5E-98C8-E784F83CC66B}" presName="childTextArrow" presStyleLbl="fgAccFollowNode1" presStyleIdx="2" presStyleCnt="4">
        <dgm:presLayoutVars>
          <dgm:bulletEnabled val="1"/>
        </dgm:presLayoutVars>
      </dgm:prSet>
      <dgm:spPr/>
    </dgm:pt>
    <dgm:pt modelId="{7E6C27C5-8EAC-4CC2-8BF8-53B35476E372}" type="pres">
      <dgm:prSet presAssocID="{0AE35C3E-B7B5-4A39-A60C-33503B0F8ED4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B96A0717-053D-4A96-B589-3E51030C61BD}" type="presOf" srcId="{0048CB04-9BF2-4A78-AB84-5050225EED13}" destId="{CF2564B9-B387-497A-9B70-17C3FFE8DDD5}" srcOrd="0" destOrd="0" presId="urn:microsoft.com/office/officeart/2005/8/layout/process4"/>
    <dgm:cxn modelId="{7295DC31-1ECF-4A2A-B654-E20980212663}" type="presOf" srcId="{27064B7E-AE93-4D65-B856-A0C422E5D500}" destId="{4FFF4055-E9DF-434B-B68F-98F06B85ED5A}" srcOrd="0" destOrd="0" presId="urn:microsoft.com/office/officeart/2005/8/layout/process4"/>
    <dgm:cxn modelId="{F6FE1560-2C9D-436F-B4F6-B337AD0157F2}" type="presOf" srcId="{3BE64C9C-E688-4485-8C1C-4C61D9FE2D77}" destId="{0C19D9C2-ABDF-49DD-A2DC-DA1E995D13E8}" srcOrd="0" destOrd="0" presId="urn:microsoft.com/office/officeart/2005/8/layout/process4"/>
    <dgm:cxn modelId="{A9B3D16B-1716-48BD-8972-D1DE21377DF5}" type="presOf" srcId="{C544E0AD-EED8-4923-B578-666388F3F743}" destId="{2CDBD2FF-84B2-4A2D-9AD5-6E4A8613BD42}" srcOrd="1" destOrd="0" presId="urn:microsoft.com/office/officeart/2005/8/layout/process4"/>
    <dgm:cxn modelId="{9776F855-7484-4F17-AD95-30061540AAB5}" srcId="{3BE64C9C-E688-4485-8C1C-4C61D9FE2D77}" destId="{C544E0AD-EED8-4923-B578-666388F3F743}" srcOrd="2" destOrd="0" parTransId="{E8584567-5E8F-4B43-B836-A0000703AC7E}" sibTransId="{3A9AA69B-16A5-4941-A0DD-BF18D539FB43}"/>
    <dgm:cxn modelId="{EA447C8E-E53A-41D9-A9D0-CC3ADB5F3D92}" type="presOf" srcId="{C991D39D-653F-4414-94BA-F5E7DAEF65B7}" destId="{EB837A58-56CE-45B7-8DBC-D087461B2B69}" srcOrd="1" destOrd="0" presId="urn:microsoft.com/office/officeart/2005/8/layout/process4"/>
    <dgm:cxn modelId="{D75D8CA2-1EBE-4959-9D45-F3E297EC4851}" type="presOf" srcId="{C991D39D-653F-4414-94BA-F5E7DAEF65B7}" destId="{5D9E52D0-2572-43EA-BDDE-6541E6797900}" srcOrd="0" destOrd="0" presId="urn:microsoft.com/office/officeart/2005/8/layout/process4"/>
    <dgm:cxn modelId="{64D456AE-A78D-476B-A0A0-96CC69488AA7}" type="presOf" srcId="{C544E0AD-EED8-4923-B578-666388F3F743}" destId="{55AA6F42-9F64-4BFB-B277-4679B712CE44}" srcOrd="0" destOrd="0" presId="urn:microsoft.com/office/officeart/2005/8/layout/process4"/>
    <dgm:cxn modelId="{2FA7FAB4-95AC-4008-925F-962B8AC25159}" type="presOf" srcId="{4FA2F162-D747-4C5E-98C8-E784F83CC66B}" destId="{B79640DA-8E20-4D49-A224-0162525115F5}" srcOrd="0" destOrd="0" presId="urn:microsoft.com/office/officeart/2005/8/layout/process4"/>
    <dgm:cxn modelId="{FC3754B6-7B79-4C9B-9E41-E46957754EE1}" srcId="{0048CB04-9BF2-4A78-AB84-5050225EED13}" destId="{27064B7E-AE93-4D65-B856-A0C422E5D500}" srcOrd="0" destOrd="0" parTransId="{2B1491FF-34DB-456C-8CB5-5928EBBC49DE}" sibTransId="{EE92475C-7020-4D09-BD09-EBBFBBA5ABE5}"/>
    <dgm:cxn modelId="{FA306CBA-6028-4F37-BD07-C00898F75FBF}" srcId="{3BE64C9C-E688-4485-8C1C-4C61D9FE2D77}" destId="{0048CB04-9BF2-4A78-AB84-5050225EED13}" srcOrd="1" destOrd="0" parTransId="{AA89B8E0-5627-4B96-927C-CC55797B4B9A}" sibTransId="{72E48F83-4935-4AD8-A686-4390DE3DA307}"/>
    <dgm:cxn modelId="{E1E2F7D6-1CAE-4999-9B2C-EEE6EC0091DE}" srcId="{C544E0AD-EED8-4923-B578-666388F3F743}" destId="{8E6B7D9D-8E5A-472E-9BD4-669A80D6BD6E}" srcOrd="0" destOrd="0" parTransId="{6F97082B-DA93-45F1-84B9-40E132135B6C}" sibTransId="{ACFE64B3-B174-416F-B975-C101DD412030}"/>
    <dgm:cxn modelId="{5E4269E2-40FA-4159-9A99-997904C83892}" srcId="{3BE64C9C-E688-4485-8C1C-4C61D9FE2D77}" destId="{C991D39D-653F-4414-94BA-F5E7DAEF65B7}" srcOrd="0" destOrd="0" parTransId="{04853C52-79E8-42EA-94F4-A28177432189}" sibTransId="{326618B6-C848-4AA0-A82E-1657786AF7AE}"/>
    <dgm:cxn modelId="{C0F221E3-6154-4E98-BB12-CEFF8A3A8D9C}" type="presOf" srcId="{0AE35C3E-B7B5-4A39-A60C-33503B0F8ED4}" destId="{7E6C27C5-8EAC-4CC2-8BF8-53B35476E372}" srcOrd="0" destOrd="0" presId="urn:microsoft.com/office/officeart/2005/8/layout/process4"/>
    <dgm:cxn modelId="{2D0E1BE4-1279-433E-9FF7-209DEE9E1E45}" srcId="{C991D39D-653F-4414-94BA-F5E7DAEF65B7}" destId="{0AE35C3E-B7B5-4A39-A60C-33503B0F8ED4}" srcOrd="1" destOrd="0" parTransId="{1469B1A1-91F5-4FB0-B09C-217F1F4F2DA5}" sibTransId="{C9B960A5-83F2-400B-9A37-EBA8CF091C52}"/>
    <dgm:cxn modelId="{8E4C68F6-CED8-44F4-AA1F-0283A59E27FF}" type="presOf" srcId="{0048CB04-9BF2-4A78-AB84-5050225EED13}" destId="{0A57BC9D-EB09-49E3-90A5-221DE3394FDE}" srcOrd="1" destOrd="0" presId="urn:microsoft.com/office/officeart/2005/8/layout/process4"/>
    <dgm:cxn modelId="{DB6E7CF6-3DFD-4A8C-B2C6-5CC4B1633AD4}" srcId="{C991D39D-653F-4414-94BA-F5E7DAEF65B7}" destId="{4FA2F162-D747-4C5E-98C8-E784F83CC66B}" srcOrd="0" destOrd="0" parTransId="{F8AB060E-2A13-4477-AA82-588C1E380931}" sibTransId="{58889717-D5E8-4504-996C-D1B56A814607}"/>
    <dgm:cxn modelId="{58FBEEFE-0186-4689-AA64-7347611DD6A0}" type="presOf" srcId="{8E6B7D9D-8E5A-472E-9BD4-669A80D6BD6E}" destId="{E249D69E-BCAD-4086-9F61-89233045E78B}" srcOrd="0" destOrd="0" presId="urn:microsoft.com/office/officeart/2005/8/layout/process4"/>
    <dgm:cxn modelId="{45CDFF9F-E1A4-48F4-9983-F5677B4DC34E}" type="presParOf" srcId="{0C19D9C2-ABDF-49DD-A2DC-DA1E995D13E8}" destId="{5819E553-15C7-4640-B548-D0E7FF9EA68E}" srcOrd="0" destOrd="0" presId="urn:microsoft.com/office/officeart/2005/8/layout/process4"/>
    <dgm:cxn modelId="{2480E90C-E2A5-4FB7-A412-CCBCA07D3955}" type="presParOf" srcId="{5819E553-15C7-4640-B548-D0E7FF9EA68E}" destId="{55AA6F42-9F64-4BFB-B277-4679B712CE44}" srcOrd="0" destOrd="0" presId="urn:microsoft.com/office/officeart/2005/8/layout/process4"/>
    <dgm:cxn modelId="{59776609-BA75-486B-B1D3-0501C2CB42FB}" type="presParOf" srcId="{5819E553-15C7-4640-B548-D0E7FF9EA68E}" destId="{2CDBD2FF-84B2-4A2D-9AD5-6E4A8613BD42}" srcOrd="1" destOrd="0" presId="urn:microsoft.com/office/officeart/2005/8/layout/process4"/>
    <dgm:cxn modelId="{AF4879B9-E15B-4F24-A249-A4E9872DFB85}" type="presParOf" srcId="{5819E553-15C7-4640-B548-D0E7FF9EA68E}" destId="{F96946F3-8C98-48AD-BED3-5945166A6507}" srcOrd="2" destOrd="0" presId="urn:microsoft.com/office/officeart/2005/8/layout/process4"/>
    <dgm:cxn modelId="{F2F0991D-3C8C-4E62-9560-F737FD3C58E4}" type="presParOf" srcId="{F96946F3-8C98-48AD-BED3-5945166A6507}" destId="{E249D69E-BCAD-4086-9F61-89233045E78B}" srcOrd="0" destOrd="0" presId="urn:microsoft.com/office/officeart/2005/8/layout/process4"/>
    <dgm:cxn modelId="{B8A42227-8701-402B-834E-2CBC7BB05046}" type="presParOf" srcId="{0C19D9C2-ABDF-49DD-A2DC-DA1E995D13E8}" destId="{E9DFD2B8-863D-4917-BA45-32A70E26DC10}" srcOrd="1" destOrd="0" presId="urn:microsoft.com/office/officeart/2005/8/layout/process4"/>
    <dgm:cxn modelId="{5956CB0B-E7F4-4D82-BC8C-32D9AEFDBC94}" type="presParOf" srcId="{0C19D9C2-ABDF-49DD-A2DC-DA1E995D13E8}" destId="{403B2F5F-BBC4-417F-822E-D6D47BBBBA73}" srcOrd="2" destOrd="0" presId="urn:microsoft.com/office/officeart/2005/8/layout/process4"/>
    <dgm:cxn modelId="{CC8176D1-14B5-4728-B93F-89302CA6E63A}" type="presParOf" srcId="{403B2F5F-BBC4-417F-822E-D6D47BBBBA73}" destId="{CF2564B9-B387-497A-9B70-17C3FFE8DDD5}" srcOrd="0" destOrd="0" presId="urn:microsoft.com/office/officeart/2005/8/layout/process4"/>
    <dgm:cxn modelId="{EE0853E9-8678-43B9-89B7-F5315645EB8B}" type="presParOf" srcId="{403B2F5F-BBC4-417F-822E-D6D47BBBBA73}" destId="{0A57BC9D-EB09-49E3-90A5-221DE3394FDE}" srcOrd="1" destOrd="0" presId="urn:microsoft.com/office/officeart/2005/8/layout/process4"/>
    <dgm:cxn modelId="{976FCFD7-EA93-4497-9755-A593BF613408}" type="presParOf" srcId="{403B2F5F-BBC4-417F-822E-D6D47BBBBA73}" destId="{EC8E341B-2898-4A1D-8AA0-BA96E44DDA86}" srcOrd="2" destOrd="0" presId="urn:microsoft.com/office/officeart/2005/8/layout/process4"/>
    <dgm:cxn modelId="{374DE056-7987-44D0-B194-2D3B9621F665}" type="presParOf" srcId="{EC8E341B-2898-4A1D-8AA0-BA96E44DDA86}" destId="{4FFF4055-E9DF-434B-B68F-98F06B85ED5A}" srcOrd="0" destOrd="0" presId="urn:microsoft.com/office/officeart/2005/8/layout/process4"/>
    <dgm:cxn modelId="{F3B47B5E-C0F9-4F32-AEE3-997265BC750D}" type="presParOf" srcId="{0C19D9C2-ABDF-49DD-A2DC-DA1E995D13E8}" destId="{9998B62D-A352-4A25-A38F-B1C10A9171BB}" srcOrd="3" destOrd="0" presId="urn:microsoft.com/office/officeart/2005/8/layout/process4"/>
    <dgm:cxn modelId="{625388AC-4530-419B-9666-9ECC38C718DA}" type="presParOf" srcId="{0C19D9C2-ABDF-49DD-A2DC-DA1E995D13E8}" destId="{216376D5-446B-45A4-8CFA-924EDFFED62C}" srcOrd="4" destOrd="0" presId="urn:microsoft.com/office/officeart/2005/8/layout/process4"/>
    <dgm:cxn modelId="{4DFE801C-2811-4DA9-BB30-18E414AF7749}" type="presParOf" srcId="{216376D5-446B-45A4-8CFA-924EDFFED62C}" destId="{5D9E52D0-2572-43EA-BDDE-6541E6797900}" srcOrd="0" destOrd="0" presId="urn:microsoft.com/office/officeart/2005/8/layout/process4"/>
    <dgm:cxn modelId="{FA468466-A8A3-45E3-AAB0-C471ACD98C7D}" type="presParOf" srcId="{216376D5-446B-45A4-8CFA-924EDFFED62C}" destId="{EB837A58-56CE-45B7-8DBC-D087461B2B69}" srcOrd="1" destOrd="0" presId="urn:microsoft.com/office/officeart/2005/8/layout/process4"/>
    <dgm:cxn modelId="{57C5098A-4E3C-45F3-A4A3-14407B174AA9}" type="presParOf" srcId="{216376D5-446B-45A4-8CFA-924EDFFED62C}" destId="{3103BFBB-A967-478B-B4A5-6E63C17F7420}" srcOrd="2" destOrd="0" presId="urn:microsoft.com/office/officeart/2005/8/layout/process4"/>
    <dgm:cxn modelId="{9374DA98-D0F7-42AF-924B-025651B86E75}" type="presParOf" srcId="{3103BFBB-A967-478B-B4A5-6E63C17F7420}" destId="{B79640DA-8E20-4D49-A224-0162525115F5}" srcOrd="0" destOrd="0" presId="urn:microsoft.com/office/officeart/2005/8/layout/process4"/>
    <dgm:cxn modelId="{A2A46307-830F-45B2-A10C-E1AF4CA7D376}" type="presParOf" srcId="{3103BFBB-A967-478B-B4A5-6E63C17F7420}" destId="{7E6C27C5-8EAC-4CC2-8BF8-53B35476E372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ED5107-05F7-43CE-91A7-98215AE92A46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779FFA8-0279-4287-886E-94600288EECD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b="1" dirty="0"/>
            <a:t>1: TP.HCM - </a:t>
          </a:r>
          <a:r>
            <a:rPr lang="vi-VN" b="1" dirty="0"/>
            <a:t>Năng động, hiện đại, nghĩa tình</a:t>
          </a:r>
          <a:r>
            <a:rPr lang="en-US" b="1" dirty="0"/>
            <a:t> </a:t>
          </a:r>
        </a:p>
      </dgm:t>
    </dgm:pt>
    <dgm:pt modelId="{94A6EE03-8942-4C55-9D2E-72FCBB1AD8A2}" type="parTrans" cxnId="{40359D74-C8E9-4995-80F2-548CAFF434F0}">
      <dgm:prSet/>
      <dgm:spPr/>
      <dgm:t>
        <a:bodyPr/>
        <a:lstStyle/>
        <a:p>
          <a:endParaRPr lang="en-US"/>
        </a:p>
      </dgm:t>
    </dgm:pt>
    <dgm:pt modelId="{512AACC8-FD46-43EF-A9AA-30E73187831E}" type="sibTrans" cxnId="{40359D74-C8E9-4995-80F2-548CAFF434F0}">
      <dgm:prSet/>
      <dgm:spPr/>
      <dgm:t>
        <a:bodyPr/>
        <a:lstStyle/>
        <a:p>
          <a:endParaRPr lang="en-US"/>
        </a:p>
      </dgm:t>
    </dgm:pt>
    <dgm:pt modelId="{CBF29E79-44C7-4EFB-BFFE-D85F3171062E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b="1" dirty="0"/>
            <a:t>2: TP.HCM</a:t>
          </a:r>
          <a:r>
            <a:rPr lang="vi-VN" b="1" dirty="0"/>
            <a:t> </a:t>
          </a:r>
          <a:r>
            <a:rPr lang="en-US" b="1" dirty="0"/>
            <a:t>-</a:t>
          </a:r>
          <a:r>
            <a:rPr lang="vi-VN" b="1" dirty="0"/>
            <a:t> </a:t>
          </a:r>
          <a:r>
            <a:rPr lang="en-US" b="1" dirty="0"/>
            <a:t>N</a:t>
          </a:r>
          <a:r>
            <a:rPr lang="vi-VN" b="1" dirty="0"/>
            <a:t>hững điều đặc biệt</a:t>
          </a:r>
          <a:endParaRPr lang="en-US" dirty="0"/>
        </a:p>
      </dgm:t>
    </dgm:pt>
    <dgm:pt modelId="{762092E1-34DB-4606-B662-4EC5B99BD789}" type="parTrans" cxnId="{441593B3-1BBE-4E7C-8382-FB7E3EA4A0F7}">
      <dgm:prSet/>
      <dgm:spPr/>
      <dgm:t>
        <a:bodyPr/>
        <a:lstStyle/>
        <a:p>
          <a:endParaRPr lang="en-US"/>
        </a:p>
      </dgm:t>
    </dgm:pt>
    <dgm:pt modelId="{278C0AA8-48CC-462B-B512-E7E03E7BA01A}" type="sibTrans" cxnId="{441593B3-1BBE-4E7C-8382-FB7E3EA4A0F7}">
      <dgm:prSet/>
      <dgm:spPr/>
      <dgm:t>
        <a:bodyPr/>
        <a:lstStyle/>
        <a:p>
          <a:endParaRPr lang="en-US"/>
        </a:p>
      </dgm:t>
    </dgm:pt>
    <dgm:pt modelId="{857BBA4A-3101-4B68-B121-E81014A3A987}">
      <dgm:prSet phldrT="[Text]"/>
      <dgm:spPr/>
      <dgm:t>
        <a:bodyPr/>
        <a:lstStyle/>
        <a:p>
          <a:r>
            <a:rPr lang="en-US" b="1"/>
            <a:t>3: TP.HCM - </a:t>
          </a:r>
          <a:r>
            <a:rPr lang="vi-VN" b="1"/>
            <a:t>Vùng đất và con người</a:t>
          </a:r>
          <a:endParaRPr lang="en-US" b="1"/>
        </a:p>
      </dgm:t>
    </dgm:pt>
    <dgm:pt modelId="{AC047907-7537-437B-88DE-200A6A53FB23}" type="parTrans" cxnId="{7277797A-8657-45C4-BE4F-A86E59375015}">
      <dgm:prSet/>
      <dgm:spPr/>
      <dgm:t>
        <a:bodyPr/>
        <a:lstStyle/>
        <a:p>
          <a:endParaRPr lang="en-US"/>
        </a:p>
      </dgm:t>
    </dgm:pt>
    <dgm:pt modelId="{B41CDBF9-B111-4E0D-8D3C-DCFB3011E88D}" type="sibTrans" cxnId="{7277797A-8657-45C4-BE4F-A86E59375015}">
      <dgm:prSet/>
      <dgm:spPr/>
      <dgm:t>
        <a:bodyPr/>
        <a:lstStyle/>
        <a:p>
          <a:endParaRPr lang="en-US"/>
        </a:p>
      </dgm:t>
    </dgm:pt>
    <dgm:pt modelId="{565B1D15-B7E2-4F69-BE4F-2BAB0B269C5C}" type="pres">
      <dgm:prSet presAssocID="{2FED5107-05F7-43CE-91A7-98215AE92A46}" presName="linear" presStyleCnt="0">
        <dgm:presLayoutVars>
          <dgm:dir/>
          <dgm:animLvl val="lvl"/>
          <dgm:resizeHandles val="exact"/>
        </dgm:presLayoutVars>
      </dgm:prSet>
      <dgm:spPr/>
    </dgm:pt>
    <dgm:pt modelId="{BD034142-1F86-4785-AC24-289A6A1EE9D2}" type="pres">
      <dgm:prSet presAssocID="{1779FFA8-0279-4287-886E-94600288EECD}" presName="parentLin" presStyleCnt="0"/>
      <dgm:spPr/>
    </dgm:pt>
    <dgm:pt modelId="{0D02C7BA-E405-4EE9-89CA-A06FAFE290E4}" type="pres">
      <dgm:prSet presAssocID="{1779FFA8-0279-4287-886E-94600288EECD}" presName="parentLeftMargin" presStyleLbl="node1" presStyleIdx="0" presStyleCnt="3"/>
      <dgm:spPr/>
    </dgm:pt>
    <dgm:pt modelId="{AD57DFC9-A063-41E9-974D-2703C8E94457}" type="pres">
      <dgm:prSet presAssocID="{1779FFA8-0279-4287-886E-94600288EECD}" presName="parentText" presStyleLbl="node1" presStyleIdx="0" presStyleCnt="3" custScaleX="136807">
        <dgm:presLayoutVars>
          <dgm:chMax val="0"/>
          <dgm:bulletEnabled val="1"/>
        </dgm:presLayoutVars>
      </dgm:prSet>
      <dgm:spPr/>
    </dgm:pt>
    <dgm:pt modelId="{198AD75D-4175-4CA0-AC87-DCB2009261AF}" type="pres">
      <dgm:prSet presAssocID="{1779FFA8-0279-4287-886E-94600288EECD}" presName="negativeSpace" presStyleCnt="0"/>
      <dgm:spPr/>
    </dgm:pt>
    <dgm:pt modelId="{8BB21CC0-6B56-47DF-8409-EDB0395EED8A}" type="pres">
      <dgm:prSet presAssocID="{1779FFA8-0279-4287-886E-94600288EECD}" presName="childText" presStyleLbl="conFgAcc1" presStyleIdx="0" presStyleCnt="3">
        <dgm:presLayoutVars>
          <dgm:bulletEnabled val="1"/>
        </dgm:presLayoutVars>
      </dgm:prSet>
      <dgm:spPr/>
    </dgm:pt>
    <dgm:pt modelId="{0B528EEA-9490-4746-BB51-8C0E2645CE1A}" type="pres">
      <dgm:prSet presAssocID="{512AACC8-FD46-43EF-A9AA-30E73187831E}" presName="spaceBetweenRectangles" presStyleCnt="0"/>
      <dgm:spPr/>
    </dgm:pt>
    <dgm:pt modelId="{E350AA64-5627-4B2A-AF03-893212023635}" type="pres">
      <dgm:prSet presAssocID="{CBF29E79-44C7-4EFB-BFFE-D85F3171062E}" presName="parentLin" presStyleCnt="0"/>
      <dgm:spPr/>
    </dgm:pt>
    <dgm:pt modelId="{A7CC1F52-61F9-4D9B-8BEA-BAB87E2C2041}" type="pres">
      <dgm:prSet presAssocID="{CBF29E79-44C7-4EFB-BFFE-D85F3171062E}" presName="parentLeftMargin" presStyleLbl="node1" presStyleIdx="0" presStyleCnt="3"/>
      <dgm:spPr/>
    </dgm:pt>
    <dgm:pt modelId="{51E7DCF0-B300-4404-823C-8B1C6555ACB1}" type="pres">
      <dgm:prSet presAssocID="{CBF29E79-44C7-4EFB-BFFE-D85F3171062E}" presName="parentText" presStyleLbl="node1" presStyleIdx="1" presStyleCnt="3" custScaleX="137267">
        <dgm:presLayoutVars>
          <dgm:chMax val="0"/>
          <dgm:bulletEnabled val="1"/>
        </dgm:presLayoutVars>
      </dgm:prSet>
      <dgm:spPr/>
    </dgm:pt>
    <dgm:pt modelId="{0FC31B84-0537-4B83-BDB0-5A24A589460F}" type="pres">
      <dgm:prSet presAssocID="{CBF29E79-44C7-4EFB-BFFE-D85F3171062E}" presName="negativeSpace" presStyleCnt="0"/>
      <dgm:spPr/>
    </dgm:pt>
    <dgm:pt modelId="{E30F97D9-850B-4B8F-ADE1-A23375FF6579}" type="pres">
      <dgm:prSet presAssocID="{CBF29E79-44C7-4EFB-BFFE-D85F3171062E}" presName="childText" presStyleLbl="conFgAcc1" presStyleIdx="1" presStyleCnt="3">
        <dgm:presLayoutVars>
          <dgm:bulletEnabled val="1"/>
        </dgm:presLayoutVars>
      </dgm:prSet>
      <dgm:spPr/>
    </dgm:pt>
    <dgm:pt modelId="{1B7D3965-170F-46EC-A71C-37A56D06B25D}" type="pres">
      <dgm:prSet presAssocID="{278C0AA8-48CC-462B-B512-E7E03E7BA01A}" presName="spaceBetweenRectangles" presStyleCnt="0"/>
      <dgm:spPr/>
    </dgm:pt>
    <dgm:pt modelId="{9F8A2E05-B431-44D8-9220-CACADCFE3482}" type="pres">
      <dgm:prSet presAssocID="{857BBA4A-3101-4B68-B121-E81014A3A987}" presName="parentLin" presStyleCnt="0"/>
      <dgm:spPr/>
    </dgm:pt>
    <dgm:pt modelId="{A7A25A29-F16D-40CD-9839-BCF11318D3C6}" type="pres">
      <dgm:prSet presAssocID="{857BBA4A-3101-4B68-B121-E81014A3A987}" presName="parentLeftMargin" presStyleLbl="node1" presStyleIdx="1" presStyleCnt="3"/>
      <dgm:spPr/>
    </dgm:pt>
    <dgm:pt modelId="{1621955C-697D-44A9-BC08-465131D0D9C8}" type="pres">
      <dgm:prSet presAssocID="{857BBA4A-3101-4B68-B121-E81014A3A987}" presName="parentText" presStyleLbl="node1" presStyleIdx="2" presStyleCnt="3" custScaleX="136692">
        <dgm:presLayoutVars>
          <dgm:chMax val="0"/>
          <dgm:bulletEnabled val="1"/>
        </dgm:presLayoutVars>
      </dgm:prSet>
      <dgm:spPr/>
    </dgm:pt>
    <dgm:pt modelId="{7387B525-55F5-44FC-B681-D48631AB031B}" type="pres">
      <dgm:prSet presAssocID="{857BBA4A-3101-4B68-B121-E81014A3A987}" presName="negativeSpace" presStyleCnt="0"/>
      <dgm:spPr/>
    </dgm:pt>
    <dgm:pt modelId="{E5EA80AE-61EA-469A-9F53-0743FB93AD5B}" type="pres">
      <dgm:prSet presAssocID="{857BBA4A-3101-4B68-B121-E81014A3A98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98ECE2F-D132-49CF-9447-3373598593A1}" type="presOf" srcId="{2FED5107-05F7-43CE-91A7-98215AE92A46}" destId="{565B1D15-B7E2-4F69-BE4F-2BAB0B269C5C}" srcOrd="0" destOrd="0" presId="urn:microsoft.com/office/officeart/2005/8/layout/list1"/>
    <dgm:cxn modelId="{7F0DCF48-764A-4F6F-9911-69F203718621}" type="presOf" srcId="{857BBA4A-3101-4B68-B121-E81014A3A987}" destId="{A7A25A29-F16D-40CD-9839-BCF11318D3C6}" srcOrd="0" destOrd="0" presId="urn:microsoft.com/office/officeart/2005/8/layout/list1"/>
    <dgm:cxn modelId="{40359D74-C8E9-4995-80F2-548CAFF434F0}" srcId="{2FED5107-05F7-43CE-91A7-98215AE92A46}" destId="{1779FFA8-0279-4287-886E-94600288EECD}" srcOrd="0" destOrd="0" parTransId="{94A6EE03-8942-4C55-9D2E-72FCBB1AD8A2}" sibTransId="{512AACC8-FD46-43EF-A9AA-30E73187831E}"/>
    <dgm:cxn modelId="{0135D177-943E-40A0-9ADD-52F50E5B3A04}" type="presOf" srcId="{CBF29E79-44C7-4EFB-BFFE-D85F3171062E}" destId="{51E7DCF0-B300-4404-823C-8B1C6555ACB1}" srcOrd="1" destOrd="0" presId="urn:microsoft.com/office/officeart/2005/8/layout/list1"/>
    <dgm:cxn modelId="{7277797A-8657-45C4-BE4F-A86E59375015}" srcId="{2FED5107-05F7-43CE-91A7-98215AE92A46}" destId="{857BBA4A-3101-4B68-B121-E81014A3A987}" srcOrd="2" destOrd="0" parTransId="{AC047907-7537-437B-88DE-200A6A53FB23}" sibTransId="{B41CDBF9-B111-4E0D-8D3C-DCFB3011E88D}"/>
    <dgm:cxn modelId="{2165CCA0-D4BD-4D66-8015-1732F69AA9D4}" type="presOf" srcId="{1779FFA8-0279-4287-886E-94600288EECD}" destId="{AD57DFC9-A063-41E9-974D-2703C8E94457}" srcOrd="1" destOrd="0" presId="urn:microsoft.com/office/officeart/2005/8/layout/list1"/>
    <dgm:cxn modelId="{441593B3-1BBE-4E7C-8382-FB7E3EA4A0F7}" srcId="{2FED5107-05F7-43CE-91A7-98215AE92A46}" destId="{CBF29E79-44C7-4EFB-BFFE-D85F3171062E}" srcOrd="1" destOrd="0" parTransId="{762092E1-34DB-4606-B662-4EC5B99BD789}" sibTransId="{278C0AA8-48CC-462B-B512-E7E03E7BA01A}"/>
    <dgm:cxn modelId="{31FF27CE-3A85-4F43-A5A8-CFCD87F9A938}" type="presOf" srcId="{1779FFA8-0279-4287-886E-94600288EECD}" destId="{0D02C7BA-E405-4EE9-89CA-A06FAFE290E4}" srcOrd="0" destOrd="0" presId="urn:microsoft.com/office/officeart/2005/8/layout/list1"/>
    <dgm:cxn modelId="{7C0A2EEE-B0F0-4A34-BD57-9E780FE6C4BE}" type="presOf" srcId="{857BBA4A-3101-4B68-B121-E81014A3A987}" destId="{1621955C-697D-44A9-BC08-465131D0D9C8}" srcOrd="1" destOrd="0" presId="urn:microsoft.com/office/officeart/2005/8/layout/list1"/>
    <dgm:cxn modelId="{E5F8CAF1-CBAD-4A37-A0A1-573718317A57}" type="presOf" srcId="{CBF29E79-44C7-4EFB-BFFE-D85F3171062E}" destId="{A7CC1F52-61F9-4D9B-8BEA-BAB87E2C2041}" srcOrd="0" destOrd="0" presId="urn:microsoft.com/office/officeart/2005/8/layout/list1"/>
    <dgm:cxn modelId="{EE93D0D5-7B52-4B9B-B3B4-529E3ECFADCF}" type="presParOf" srcId="{565B1D15-B7E2-4F69-BE4F-2BAB0B269C5C}" destId="{BD034142-1F86-4785-AC24-289A6A1EE9D2}" srcOrd="0" destOrd="0" presId="urn:microsoft.com/office/officeart/2005/8/layout/list1"/>
    <dgm:cxn modelId="{5D05F096-B571-494B-81D4-1680BD2B1D22}" type="presParOf" srcId="{BD034142-1F86-4785-AC24-289A6A1EE9D2}" destId="{0D02C7BA-E405-4EE9-89CA-A06FAFE290E4}" srcOrd="0" destOrd="0" presId="urn:microsoft.com/office/officeart/2005/8/layout/list1"/>
    <dgm:cxn modelId="{3C2AB12C-8230-474E-ADA1-747356848FA1}" type="presParOf" srcId="{BD034142-1F86-4785-AC24-289A6A1EE9D2}" destId="{AD57DFC9-A063-41E9-974D-2703C8E94457}" srcOrd="1" destOrd="0" presId="urn:microsoft.com/office/officeart/2005/8/layout/list1"/>
    <dgm:cxn modelId="{6D4A3BB4-5219-45CC-8AC9-4E3DF034C89E}" type="presParOf" srcId="{565B1D15-B7E2-4F69-BE4F-2BAB0B269C5C}" destId="{198AD75D-4175-4CA0-AC87-DCB2009261AF}" srcOrd="1" destOrd="0" presId="urn:microsoft.com/office/officeart/2005/8/layout/list1"/>
    <dgm:cxn modelId="{8ABBBBBB-0CCC-4130-8929-1DD11B7B92F7}" type="presParOf" srcId="{565B1D15-B7E2-4F69-BE4F-2BAB0B269C5C}" destId="{8BB21CC0-6B56-47DF-8409-EDB0395EED8A}" srcOrd="2" destOrd="0" presId="urn:microsoft.com/office/officeart/2005/8/layout/list1"/>
    <dgm:cxn modelId="{5B3C95ED-4C05-4028-A103-4D0AC6BD9846}" type="presParOf" srcId="{565B1D15-B7E2-4F69-BE4F-2BAB0B269C5C}" destId="{0B528EEA-9490-4746-BB51-8C0E2645CE1A}" srcOrd="3" destOrd="0" presId="urn:microsoft.com/office/officeart/2005/8/layout/list1"/>
    <dgm:cxn modelId="{9458CB52-D9C8-405F-BFFE-480DA5DC04FA}" type="presParOf" srcId="{565B1D15-B7E2-4F69-BE4F-2BAB0B269C5C}" destId="{E350AA64-5627-4B2A-AF03-893212023635}" srcOrd="4" destOrd="0" presId="urn:microsoft.com/office/officeart/2005/8/layout/list1"/>
    <dgm:cxn modelId="{4F688D30-3CB0-44A8-BDAD-0D6C24DBC644}" type="presParOf" srcId="{E350AA64-5627-4B2A-AF03-893212023635}" destId="{A7CC1F52-61F9-4D9B-8BEA-BAB87E2C2041}" srcOrd="0" destOrd="0" presId="urn:microsoft.com/office/officeart/2005/8/layout/list1"/>
    <dgm:cxn modelId="{69512B20-0756-402E-B517-E02523ABCDCC}" type="presParOf" srcId="{E350AA64-5627-4B2A-AF03-893212023635}" destId="{51E7DCF0-B300-4404-823C-8B1C6555ACB1}" srcOrd="1" destOrd="0" presId="urn:microsoft.com/office/officeart/2005/8/layout/list1"/>
    <dgm:cxn modelId="{FA7C015F-3021-4C61-AC98-4C13EA66EEE7}" type="presParOf" srcId="{565B1D15-B7E2-4F69-BE4F-2BAB0B269C5C}" destId="{0FC31B84-0537-4B83-BDB0-5A24A589460F}" srcOrd="5" destOrd="0" presId="urn:microsoft.com/office/officeart/2005/8/layout/list1"/>
    <dgm:cxn modelId="{F3FBB6F0-EC15-44BD-B333-A3FCEF930000}" type="presParOf" srcId="{565B1D15-B7E2-4F69-BE4F-2BAB0B269C5C}" destId="{E30F97D9-850B-4B8F-ADE1-A23375FF6579}" srcOrd="6" destOrd="0" presId="urn:microsoft.com/office/officeart/2005/8/layout/list1"/>
    <dgm:cxn modelId="{07C662DC-4BD6-4BDE-B685-34FB7034E030}" type="presParOf" srcId="{565B1D15-B7E2-4F69-BE4F-2BAB0B269C5C}" destId="{1B7D3965-170F-46EC-A71C-37A56D06B25D}" srcOrd="7" destOrd="0" presId="urn:microsoft.com/office/officeart/2005/8/layout/list1"/>
    <dgm:cxn modelId="{6F80B5B9-C09D-4059-81DB-9A16ED3F6D52}" type="presParOf" srcId="{565B1D15-B7E2-4F69-BE4F-2BAB0B269C5C}" destId="{9F8A2E05-B431-44D8-9220-CACADCFE3482}" srcOrd="8" destOrd="0" presId="urn:microsoft.com/office/officeart/2005/8/layout/list1"/>
    <dgm:cxn modelId="{4A9031EA-E6C5-4E89-BCDA-2AD1C4534613}" type="presParOf" srcId="{9F8A2E05-B431-44D8-9220-CACADCFE3482}" destId="{A7A25A29-F16D-40CD-9839-BCF11318D3C6}" srcOrd="0" destOrd="0" presId="urn:microsoft.com/office/officeart/2005/8/layout/list1"/>
    <dgm:cxn modelId="{D6C1987E-DFE4-4434-8332-A2D70445BB57}" type="presParOf" srcId="{9F8A2E05-B431-44D8-9220-CACADCFE3482}" destId="{1621955C-697D-44A9-BC08-465131D0D9C8}" srcOrd="1" destOrd="0" presId="urn:microsoft.com/office/officeart/2005/8/layout/list1"/>
    <dgm:cxn modelId="{9CF00633-4DCF-49F3-84E9-895B6023796F}" type="presParOf" srcId="{565B1D15-B7E2-4F69-BE4F-2BAB0B269C5C}" destId="{7387B525-55F5-44FC-B681-D48631AB031B}" srcOrd="9" destOrd="0" presId="urn:microsoft.com/office/officeart/2005/8/layout/list1"/>
    <dgm:cxn modelId="{ED75445E-AD1F-44ED-AAD9-C53F6263BB43}" type="presParOf" srcId="{565B1D15-B7E2-4F69-BE4F-2BAB0B269C5C}" destId="{E5EA80AE-61EA-469A-9F53-0743FB93AD5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1D00B9-3B8A-450B-B5AE-76F02751AD38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96B4206-360D-4F5D-963B-291373CAC745}">
      <dgm:prSet phldrT="[Text]"/>
      <dgm:spPr>
        <a:solidFill>
          <a:srgbClr val="0070C0"/>
        </a:solidFill>
      </dgm:spPr>
      <dgm:t>
        <a:bodyPr/>
        <a:lstStyle/>
        <a:p>
          <a:r>
            <a:rPr lang="en-US"/>
            <a:t>LỚP 1</a:t>
          </a:r>
        </a:p>
      </dgm:t>
    </dgm:pt>
    <dgm:pt modelId="{BA8ACC3F-3A6D-4529-B428-21642E6B37BF}" type="parTrans" cxnId="{90F82260-B33E-4AF6-BF35-15CC8D3D02B8}">
      <dgm:prSet/>
      <dgm:spPr/>
      <dgm:t>
        <a:bodyPr/>
        <a:lstStyle/>
        <a:p>
          <a:endParaRPr lang="en-US"/>
        </a:p>
      </dgm:t>
    </dgm:pt>
    <dgm:pt modelId="{F0E5BC97-564E-49D5-A582-72525DF30EFD}" type="sibTrans" cxnId="{90F82260-B33E-4AF6-BF35-15CC8D3D02B8}">
      <dgm:prSet/>
      <dgm:spPr/>
      <dgm:t>
        <a:bodyPr/>
        <a:lstStyle/>
        <a:p>
          <a:endParaRPr lang="en-US"/>
        </a:p>
      </dgm:t>
    </dgm:pt>
    <dgm:pt modelId="{1FB772D3-FC0F-411D-83E7-2194C57341C1}">
      <dgm:prSet phldrT="[Text]" custT="1"/>
      <dgm:spPr/>
      <dgm:t>
        <a:bodyPr/>
        <a:lstStyle/>
        <a:p>
          <a:r>
            <a:rPr lang="en-US" sz="3000" b="1" dirty="0">
              <a:solidFill>
                <a:srgbClr val="1207F7"/>
              </a:solidFill>
            </a:rPr>
            <a:t>ỨNG XỬ TRONG GIA ĐÌNH EM</a:t>
          </a:r>
        </a:p>
      </dgm:t>
    </dgm:pt>
    <dgm:pt modelId="{67026E1C-1655-4384-9F93-C6CC4FF55D4A}" type="parTrans" cxnId="{4C687C00-C64A-4099-A747-972FD124D102}">
      <dgm:prSet/>
      <dgm:spPr/>
      <dgm:t>
        <a:bodyPr/>
        <a:lstStyle/>
        <a:p>
          <a:endParaRPr lang="en-US"/>
        </a:p>
      </dgm:t>
    </dgm:pt>
    <dgm:pt modelId="{104C2FE3-A836-4919-A173-21A4A8AE6B59}" type="sibTrans" cxnId="{4C687C00-C64A-4099-A747-972FD124D102}">
      <dgm:prSet/>
      <dgm:spPr/>
      <dgm:t>
        <a:bodyPr/>
        <a:lstStyle/>
        <a:p>
          <a:endParaRPr lang="en-US"/>
        </a:p>
      </dgm:t>
    </dgm:pt>
    <dgm:pt modelId="{6FF325C6-1954-4687-9D48-A9158B5E4FD2}">
      <dgm:prSet phldrT="[Text]"/>
      <dgm:spPr/>
      <dgm:t>
        <a:bodyPr/>
        <a:lstStyle/>
        <a:p>
          <a:r>
            <a:rPr lang="en-US"/>
            <a:t>LỚP 2</a:t>
          </a:r>
        </a:p>
      </dgm:t>
    </dgm:pt>
    <dgm:pt modelId="{07A6B9B4-7D25-46CF-B089-83BD25A3C1C7}" type="parTrans" cxnId="{10D389AF-B056-462A-9136-4F2C6BCB9DF0}">
      <dgm:prSet/>
      <dgm:spPr/>
      <dgm:t>
        <a:bodyPr/>
        <a:lstStyle/>
        <a:p>
          <a:endParaRPr lang="en-US"/>
        </a:p>
      </dgm:t>
    </dgm:pt>
    <dgm:pt modelId="{445973C7-5CDD-4A3E-818A-B2EA7195384B}" type="sibTrans" cxnId="{10D389AF-B056-462A-9136-4F2C6BCB9DF0}">
      <dgm:prSet/>
      <dgm:spPr/>
      <dgm:t>
        <a:bodyPr/>
        <a:lstStyle/>
        <a:p>
          <a:endParaRPr lang="en-US"/>
        </a:p>
      </dgm:t>
    </dgm:pt>
    <dgm:pt modelId="{829C43FA-B109-4C6D-B370-C25E42B51081}">
      <dgm:prSet phldrT="[Text]" custT="1"/>
      <dgm:spPr/>
      <dgm:t>
        <a:bodyPr/>
        <a:lstStyle/>
        <a:p>
          <a:r>
            <a:rPr lang="en-US" sz="3000" b="1" dirty="0">
              <a:solidFill>
                <a:srgbClr val="0066CC"/>
              </a:solidFill>
            </a:rPr>
            <a:t>ỨNG XỬ VỚI HỌ HÀNG THÂN TỘC</a:t>
          </a:r>
        </a:p>
      </dgm:t>
    </dgm:pt>
    <dgm:pt modelId="{C9876E5C-EFB7-44E9-A31F-D2EB55228B01}" type="parTrans" cxnId="{E1787165-6229-411E-BD9F-C059BE49F6A4}">
      <dgm:prSet/>
      <dgm:spPr/>
      <dgm:t>
        <a:bodyPr/>
        <a:lstStyle/>
        <a:p>
          <a:endParaRPr lang="en-US"/>
        </a:p>
      </dgm:t>
    </dgm:pt>
    <dgm:pt modelId="{4095921E-5802-4C50-825E-06D2F2C5CE58}" type="sibTrans" cxnId="{E1787165-6229-411E-BD9F-C059BE49F6A4}">
      <dgm:prSet/>
      <dgm:spPr/>
      <dgm:t>
        <a:bodyPr/>
        <a:lstStyle/>
        <a:p>
          <a:endParaRPr lang="en-US"/>
        </a:p>
      </dgm:t>
    </dgm:pt>
    <dgm:pt modelId="{7A2A9803-2E4B-48B2-9033-D7F332D05DAA}">
      <dgm:prSet phldrT="[Text]"/>
      <dgm:spPr/>
      <dgm:t>
        <a:bodyPr/>
        <a:lstStyle/>
        <a:p>
          <a:r>
            <a:rPr lang="en-US" dirty="0"/>
            <a:t>LỚP 3</a:t>
          </a:r>
        </a:p>
      </dgm:t>
    </dgm:pt>
    <dgm:pt modelId="{08707761-2125-48F6-A75C-C85E0227AAAF}" type="parTrans" cxnId="{1D33D5EE-C9CA-41AB-AF87-E057086AFB94}">
      <dgm:prSet/>
      <dgm:spPr/>
      <dgm:t>
        <a:bodyPr/>
        <a:lstStyle/>
        <a:p>
          <a:endParaRPr lang="en-US"/>
        </a:p>
      </dgm:t>
    </dgm:pt>
    <dgm:pt modelId="{769D9A25-306E-43E2-99B8-0D5E1BD8EC69}" type="sibTrans" cxnId="{1D33D5EE-C9CA-41AB-AF87-E057086AFB94}">
      <dgm:prSet/>
      <dgm:spPr/>
      <dgm:t>
        <a:bodyPr/>
        <a:lstStyle/>
        <a:p>
          <a:endParaRPr lang="en-US"/>
        </a:p>
      </dgm:t>
    </dgm:pt>
    <dgm:pt modelId="{80377FEF-734B-4C0E-9BC4-92200A2BB0AB}">
      <dgm:prSet phldrT="[Text]" custT="1"/>
      <dgm:spPr>
        <a:noFill/>
        <a:ln>
          <a:solidFill>
            <a:srgbClr val="0070C0"/>
          </a:solidFill>
        </a:ln>
      </dgm:spPr>
      <dgm:t>
        <a:bodyPr/>
        <a:lstStyle/>
        <a:p>
          <a:r>
            <a:rPr lang="en-US" sz="3000" b="1" dirty="0">
              <a:solidFill>
                <a:srgbClr val="3399FF"/>
              </a:solidFill>
            </a:rPr>
            <a:t>ỨNG XỬ TRONG KHU PHỐ NƠI EM Ở</a:t>
          </a:r>
        </a:p>
      </dgm:t>
    </dgm:pt>
    <dgm:pt modelId="{72636288-50F5-4D94-ABBA-CDB832459733}" type="parTrans" cxnId="{F6842395-9AF0-475B-AB86-63986862BEA9}">
      <dgm:prSet/>
      <dgm:spPr/>
      <dgm:t>
        <a:bodyPr/>
        <a:lstStyle/>
        <a:p>
          <a:endParaRPr lang="en-US"/>
        </a:p>
      </dgm:t>
    </dgm:pt>
    <dgm:pt modelId="{53781CD1-BB27-4BB5-8E0B-0EB468DC9B58}" type="sibTrans" cxnId="{F6842395-9AF0-475B-AB86-63986862BEA9}">
      <dgm:prSet/>
      <dgm:spPr/>
      <dgm:t>
        <a:bodyPr/>
        <a:lstStyle/>
        <a:p>
          <a:endParaRPr lang="en-US"/>
        </a:p>
      </dgm:t>
    </dgm:pt>
    <dgm:pt modelId="{21AA8848-9DAA-4C40-8102-12E74CBEDA3C}" type="pres">
      <dgm:prSet presAssocID="{DA1D00B9-3B8A-450B-B5AE-76F02751AD38}" presName="linearFlow" presStyleCnt="0">
        <dgm:presLayoutVars>
          <dgm:dir/>
          <dgm:animLvl val="lvl"/>
          <dgm:resizeHandles val="exact"/>
        </dgm:presLayoutVars>
      </dgm:prSet>
      <dgm:spPr/>
    </dgm:pt>
    <dgm:pt modelId="{3443129D-B011-47CB-9AC1-C95B8A65CD68}" type="pres">
      <dgm:prSet presAssocID="{196B4206-360D-4F5D-963B-291373CAC745}" presName="composite" presStyleCnt="0"/>
      <dgm:spPr/>
    </dgm:pt>
    <dgm:pt modelId="{E8B2A8F8-9676-473F-B60F-76C1FF065B6C}" type="pres">
      <dgm:prSet presAssocID="{196B4206-360D-4F5D-963B-291373CAC745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AD685DE-E410-4C70-A13D-5F791DA3EB7D}" type="pres">
      <dgm:prSet presAssocID="{196B4206-360D-4F5D-963B-291373CAC745}" presName="descendantText" presStyleLbl="alignAcc1" presStyleIdx="0" presStyleCnt="3" custLinFactNeighborY="0">
        <dgm:presLayoutVars>
          <dgm:bulletEnabled val="1"/>
        </dgm:presLayoutVars>
      </dgm:prSet>
      <dgm:spPr/>
    </dgm:pt>
    <dgm:pt modelId="{90E6CED0-DEAF-438D-A18B-146D3BD787C0}" type="pres">
      <dgm:prSet presAssocID="{F0E5BC97-564E-49D5-A582-72525DF30EFD}" presName="sp" presStyleCnt="0"/>
      <dgm:spPr/>
    </dgm:pt>
    <dgm:pt modelId="{09FAEBC8-79DF-4D83-BAE2-E05EE9E133FF}" type="pres">
      <dgm:prSet presAssocID="{6FF325C6-1954-4687-9D48-A9158B5E4FD2}" presName="composite" presStyleCnt="0"/>
      <dgm:spPr/>
    </dgm:pt>
    <dgm:pt modelId="{78C5E6DE-0EDF-4AFB-9472-B0E60973A858}" type="pres">
      <dgm:prSet presAssocID="{6FF325C6-1954-4687-9D48-A9158B5E4FD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3443BD2E-25DC-4CEE-8955-AD976F1B8643}" type="pres">
      <dgm:prSet presAssocID="{6FF325C6-1954-4687-9D48-A9158B5E4FD2}" presName="descendantText" presStyleLbl="alignAcc1" presStyleIdx="1" presStyleCnt="3" custLinFactNeighborY="8664">
        <dgm:presLayoutVars>
          <dgm:bulletEnabled val="1"/>
        </dgm:presLayoutVars>
      </dgm:prSet>
      <dgm:spPr/>
    </dgm:pt>
    <dgm:pt modelId="{1B1ED580-614A-46F9-8BC9-3B99CFEBAB4B}" type="pres">
      <dgm:prSet presAssocID="{445973C7-5CDD-4A3E-818A-B2EA7195384B}" presName="sp" presStyleCnt="0"/>
      <dgm:spPr/>
    </dgm:pt>
    <dgm:pt modelId="{C9F82729-97AE-445B-8298-AE974738C4E1}" type="pres">
      <dgm:prSet presAssocID="{7A2A9803-2E4B-48B2-9033-D7F332D05DAA}" presName="composite" presStyleCnt="0"/>
      <dgm:spPr/>
    </dgm:pt>
    <dgm:pt modelId="{9E7B72AC-B249-454A-8173-5CAAE54EA86E}" type="pres">
      <dgm:prSet presAssocID="{7A2A9803-2E4B-48B2-9033-D7F332D05DAA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1FDDCBCE-B516-4849-9928-9787138BE8B2}" type="pres">
      <dgm:prSet presAssocID="{7A2A9803-2E4B-48B2-9033-D7F332D05DAA}" presName="descendantText" presStyleLbl="alignAcc1" presStyleIdx="2" presStyleCnt="3" custLinFactNeighborY="0">
        <dgm:presLayoutVars>
          <dgm:bulletEnabled val="1"/>
        </dgm:presLayoutVars>
      </dgm:prSet>
      <dgm:spPr/>
    </dgm:pt>
  </dgm:ptLst>
  <dgm:cxnLst>
    <dgm:cxn modelId="{4C687C00-C64A-4099-A747-972FD124D102}" srcId="{196B4206-360D-4F5D-963B-291373CAC745}" destId="{1FB772D3-FC0F-411D-83E7-2194C57341C1}" srcOrd="0" destOrd="0" parTransId="{67026E1C-1655-4384-9F93-C6CC4FF55D4A}" sibTransId="{104C2FE3-A836-4919-A173-21A4A8AE6B59}"/>
    <dgm:cxn modelId="{66E1AE26-F2D9-404C-BACB-9E89FD957BBE}" type="presOf" srcId="{196B4206-360D-4F5D-963B-291373CAC745}" destId="{E8B2A8F8-9676-473F-B60F-76C1FF065B6C}" srcOrd="0" destOrd="0" presId="urn:microsoft.com/office/officeart/2005/8/layout/chevron2"/>
    <dgm:cxn modelId="{90F82260-B33E-4AF6-BF35-15CC8D3D02B8}" srcId="{DA1D00B9-3B8A-450B-B5AE-76F02751AD38}" destId="{196B4206-360D-4F5D-963B-291373CAC745}" srcOrd="0" destOrd="0" parTransId="{BA8ACC3F-3A6D-4529-B428-21642E6B37BF}" sibTransId="{F0E5BC97-564E-49D5-A582-72525DF30EFD}"/>
    <dgm:cxn modelId="{E1787165-6229-411E-BD9F-C059BE49F6A4}" srcId="{6FF325C6-1954-4687-9D48-A9158B5E4FD2}" destId="{829C43FA-B109-4C6D-B370-C25E42B51081}" srcOrd="0" destOrd="0" parTransId="{C9876E5C-EFB7-44E9-A31F-D2EB55228B01}" sibTransId="{4095921E-5802-4C50-825E-06D2F2C5CE58}"/>
    <dgm:cxn modelId="{F0B51A55-7630-4510-A7A9-6C97F4EB3F7B}" type="presOf" srcId="{6FF325C6-1954-4687-9D48-A9158B5E4FD2}" destId="{78C5E6DE-0EDF-4AFB-9472-B0E60973A858}" srcOrd="0" destOrd="0" presId="urn:microsoft.com/office/officeart/2005/8/layout/chevron2"/>
    <dgm:cxn modelId="{F6842395-9AF0-475B-AB86-63986862BEA9}" srcId="{7A2A9803-2E4B-48B2-9033-D7F332D05DAA}" destId="{80377FEF-734B-4C0E-9BC4-92200A2BB0AB}" srcOrd="0" destOrd="0" parTransId="{72636288-50F5-4D94-ABBA-CDB832459733}" sibTransId="{53781CD1-BB27-4BB5-8E0B-0EB468DC9B58}"/>
    <dgm:cxn modelId="{A7741FA7-FFA4-49B9-9B91-33ABAA7C8C2B}" type="presOf" srcId="{DA1D00B9-3B8A-450B-B5AE-76F02751AD38}" destId="{21AA8848-9DAA-4C40-8102-12E74CBEDA3C}" srcOrd="0" destOrd="0" presId="urn:microsoft.com/office/officeart/2005/8/layout/chevron2"/>
    <dgm:cxn modelId="{78997EA8-59EC-4ED4-A2E4-A41DE75B2759}" type="presOf" srcId="{829C43FA-B109-4C6D-B370-C25E42B51081}" destId="{3443BD2E-25DC-4CEE-8955-AD976F1B8643}" srcOrd="0" destOrd="0" presId="urn:microsoft.com/office/officeart/2005/8/layout/chevron2"/>
    <dgm:cxn modelId="{10D389AF-B056-462A-9136-4F2C6BCB9DF0}" srcId="{DA1D00B9-3B8A-450B-B5AE-76F02751AD38}" destId="{6FF325C6-1954-4687-9D48-A9158B5E4FD2}" srcOrd="1" destOrd="0" parTransId="{07A6B9B4-7D25-46CF-B089-83BD25A3C1C7}" sibTransId="{445973C7-5CDD-4A3E-818A-B2EA7195384B}"/>
    <dgm:cxn modelId="{4BC64BBE-B7A7-47A7-AC80-5A699212E780}" type="presOf" srcId="{7A2A9803-2E4B-48B2-9033-D7F332D05DAA}" destId="{9E7B72AC-B249-454A-8173-5CAAE54EA86E}" srcOrd="0" destOrd="0" presId="urn:microsoft.com/office/officeart/2005/8/layout/chevron2"/>
    <dgm:cxn modelId="{4ED5B2D4-647F-464E-AEA1-F5BF8FECB4E8}" type="presOf" srcId="{80377FEF-734B-4C0E-9BC4-92200A2BB0AB}" destId="{1FDDCBCE-B516-4849-9928-9787138BE8B2}" srcOrd="0" destOrd="0" presId="urn:microsoft.com/office/officeart/2005/8/layout/chevron2"/>
    <dgm:cxn modelId="{1D33D5EE-C9CA-41AB-AF87-E057086AFB94}" srcId="{DA1D00B9-3B8A-450B-B5AE-76F02751AD38}" destId="{7A2A9803-2E4B-48B2-9033-D7F332D05DAA}" srcOrd="2" destOrd="0" parTransId="{08707761-2125-48F6-A75C-C85E0227AAAF}" sibTransId="{769D9A25-306E-43E2-99B8-0D5E1BD8EC69}"/>
    <dgm:cxn modelId="{5B69CFF8-82F6-4378-AB4E-5A23814008B8}" type="presOf" srcId="{1FB772D3-FC0F-411D-83E7-2194C57341C1}" destId="{3AD685DE-E410-4C70-A13D-5F791DA3EB7D}" srcOrd="0" destOrd="0" presId="urn:microsoft.com/office/officeart/2005/8/layout/chevron2"/>
    <dgm:cxn modelId="{48C4DE8B-E234-4700-869A-AAD200888736}" type="presParOf" srcId="{21AA8848-9DAA-4C40-8102-12E74CBEDA3C}" destId="{3443129D-B011-47CB-9AC1-C95B8A65CD68}" srcOrd="0" destOrd="0" presId="urn:microsoft.com/office/officeart/2005/8/layout/chevron2"/>
    <dgm:cxn modelId="{743F7C3E-50EF-49E0-B9AE-FC450404A2F9}" type="presParOf" srcId="{3443129D-B011-47CB-9AC1-C95B8A65CD68}" destId="{E8B2A8F8-9676-473F-B60F-76C1FF065B6C}" srcOrd="0" destOrd="0" presId="urn:microsoft.com/office/officeart/2005/8/layout/chevron2"/>
    <dgm:cxn modelId="{7461584C-F75A-4D04-94C5-9D39C0732C9F}" type="presParOf" srcId="{3443129D-B011-47CB-9AC1-C95B8A65CD68}" destId="{3AD685DE-E410-4C70-A13D-5F791DA3EB7D}" srcOrd="1" destOrd="0" presId="urn:microsoft.com/office/officeart/2005/8/layout/chevron2"/>
    <dgm:cxn modelId="{E68B82DC-DA44-4193-9BC5-7CE95DCA2614}" type="presParOf" srcId="{21AA8848-9DAA-4C40-8102-12E74CBEDA3C}" destId="{90E6CED0-DEAF-438D-A18B-146D3BD787C0}" srcOrd="1" destOrd="0" presId="urn:microsoft.com/office/officeart/2005/8/layout/chevron2"/>
    <dgm:cxn modelId="{6A11AA09-C48A-4CE7-9E90-7D6EC2F75F5F}" type="presParOf" srcId="{21AA8848-9DAA-4C40-8102-12E74CBEDA3C}" destId="{09FAEBC8-79DF-4D83-BAE2-E05EE9E133FF}" srcOrd="2" destOrd="0" presId="urn:microsoft.com/office/officeart/2005/8/layout/chevron2"/>
    <dgm:cxn modelId="{F8334985-9015-4D2E-8908-E58CD0F9C174}" type="presParOf" srcId="{09FAEBC8-79DF-4D83-BAE2-E05EE9E133FF}" destId="{78C5E6DE-0EDF-4AFB-9472-B0E60973A858}" srcOrd="0" destOrd="0" presId="urn:microsoft.com/office/officeart/2005/8/layout/chevron2"/>
    <dgm:cxn modelId="{7637250E-F18E-4903-863A-E8C9A5453C49}" type="presParOf" srcId="{09FAEBC8-79DF-4D83-BAE2-E05EE9E133FF}" destId="{3443BD2E-25DC-4CEE-8955-AD976F1B8643}" srcOrd="1" destOrd="0" presId="urn:microsoft.com/office/officeart/2005/8/layout/chevron2"/>
    <dgm:cxn modelId="{756475BB-994C-40DE-A095-E4812D38087D}" type="presParOf" srcId="{21AA8848-9DAA-4C40-8102-12E74CBEDA3C}" destId="{1B1ED580-614A-46F9-8BC9-3B99CFEBAB4B}" srcOrd="3" destOrd="0" presId="urn:microsoft.com/office/officeart/2005/8/layout/chevron2"/>
    <dgm:cxn modelId="{ED5A48ED-E912-448A-B57A-E08997387FEE}" type="presParOf" srcId="{21AA8848-9DAA-4C40-8102-12E74CBEDA3C}" destId="{C9F82729-97AE-445B-8298-AE974738C4E1}" srcOrd="4" destOrd="0" presId="urn:microsoft.com/office/officeart/2005/8/layout/chevron2"/>
    <dgm:cxn modelId="{D7292531-3427-4F7D-A8EE-24482A6CD5B6}" type="presParOf" srcId="{C9F82729-97AE-445B-8298-AE974738C4E1}" destId="{9E7B72AC-B249-454A-8173-5CAAE54EA86E}" srcOrd="0" destOrd="0" presId="urn:microsoft.com/office/officeart/2005/8/layout/chevron2"/>
    <dgm:cxn modelId="{9AC36191-C978-40AF-A544-6F94DB3B31D2}" type="presParOf" srcId="{C9F82729-97AE-445B-8298-AE974738C4E1}" destId="{1FDDCBCE-B516-4849-9928-9787138BE8B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1658D3C-55DA-4EA7-956C-168F917AF1D8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9DB83A3-E95B-4CF8-AD19-DAFF3EA43BF5}">
      <dgm:prSet phldrT="[Text]"/>
      <dgm:spPr/>
      <dgm:t>
        <a:bodyPr/>
        <a:lstStyle/>
        <a:p>
          <a:r>
            <a:rPr lang="en-US"/>
            <a:t>Lớp 4,5</a:t>
          </a:r>
        </a:p>
      </dgm:t>
    </dgm:pt>
    <dgm:pt modelId="{D45125D4-BEF8-48AB-B24F-779B25DD7E11}" type="parTrans" cxnId="{31E09783-3889-4C74-93DC-6D2223BC0A8D}">
      <dgm:prSet/>
      <dgm:spPr/>
      <dgm:t>
        <a:bodyPr/>
        <a:lstStyle/>
        <a:p>
          <a:endParaRPr lang="en-US"/>
        </a:p>
      </dgm:t>
    </dgm:pt>
    <dgm:pt modelId="{E339D738-8D64-4517-93E0-0DA65C987719}" type="sibTrans" cxnId="{31E09783-3889-4C74-93DC-6D2223BC0A8D}">
      <dgm:prSet/>
      <dgm:spPr/>
      <dgm:t>
        <a:bodyPr/>
        <a:lstStyle/>
        <a:p>
          <a:endParaRPr lang="en-US"/>
        </a:p>
      </dgm:t>
    </dgm:pt>
    <dgm:pt modelId="{4924BA11-BF2A-4020-8DA1-AB36AD16091E}">
      <dgm:prSet phldrT="[Text]"/>
      <dgm:spPr/>
      <dgm:t>
        <a:bodyPr/>
        <a:lstStyle/>
        <a:p>
          <a:r>
            <a:rPr lang="en-US"/>
            <a:t>Lê hội địa phương</a:t>
          </a:r>
        </a:p>
      </dgm:t>
    </dgm:pt>
    <dgm:pt modelId="{213D4471-B907-4CCF-9ED2-E91EC93994FD}" type="parTrans" cxnId="{E890CDCB-FBF6-4C17-9165-224BBDBD812B}">
      <dgm:prSet/>
      <dgm:spPr/>
      <dgm:t>
        <a:bodyPr/>
        <a:lstStyle/>
        <a:p>
          <a:endParaRPr lang="en-US"/>
        </a:p>
      </dgm:t>
    </dgm:pt>
    <dgm:pt modelId="{681724D8-3E75-4825-896C-9F98651A9706}" type="sibTrans" cxnId="{E890CDCB-FBF6-4C17-9165-224BBDBD812B}">
      <dgm:prSet/>
      <dgm:spPr/>
      <dgm:t>
        <a:bodyPr/>
        <a:lstStyle/>
        <a:p>
          <a:endParaRPr lang="en-US"/>
        </a:p>
      </dgm:t>
    </dgm:pt>
    <dgm:pt modelId="{E44DD90C-F983-4BD0-8DE7-5B25CC7D5A4F}">
      <dgm:prSet phldrT="[Text]"/>
      <dgm:spPr/>
      <dgm:t>
        <a:bodyPr/>
        <a:lstStyle/>
        <a:p>
          <a:r>
            <a:rPr lang="en-US"/>
            <a:t>Di tích lịch sử văn hoá</a:t>
          </a:r>
        </a:p>
      </dgm:t>
    </dgm:pt>
    <dgm:pt modelId="{0F315941-2603-4531-AEF5-72F21E700CF6}" type="parTrans" cxnId="{C3126550-6F4D-4849-89D6-179C0E81425B}">
      <dgm:prSet/>
      <dgm:spPr/>
      <dgm:t>
        <a:bodyPr/>
        <a:lstStyle/>
        <a:p>
          <a:endParaRPr lang="en-US"/>
        </a:p>
      </dgm:t>
    </dgm:pt>
    <dgm:pt modelId="{1C813A21-09BB-490C-BA4B-5A3289B92A22}" type="sibTrans" cxnId="{C3126550-6F4D-4849-89D6-179C0E81425B}">
      <dgm:prSet/>
      <dgm:spPr/>
      <dgm:t>
        <a:bodyPr/>
        <a:lstStyle/>
        <a:p>
          <a:endParaRPr lang="en-US"/>
        </a:p>
      </dgm:t>
    </dgm:pt>
    <dgm:pt modelId="{AF21226B-D460-451B-AF25-9E344597BE5C}">
      <dgm:prSet phldrT="[Text]"/>
      <dgm:spPr/>
      <dgm:t>
        <a:bodyPr/>
        <a:lstStyle/>
        <a:p>
          <a:r>
            <a:rPr lang="en-US"/>
            <a:t>Tích hợp</a:t>
          </a:r>
        </a:p>
      </dgm:t>
    </dgm:pt>
    <dgm:pt modelId="{18568238-153E-4BFD-8FCC-46F1601830F2}" type="parTrans" cxnId="{CAB46FC7-13CE-4B34-B38E-CBCE197F1E8E}">
      <dgm:prSet/>
      <dgm:spPr/>
      <dgm:t>
        <a:bodyPr/>
        <a:lstStyle/>
        <a:p>
          <a:endParaRPr lang="en-US"/>
        </a:p>
      </dgm:t>
    </dgm:pt>
    <dgm:pt modelId="{C99BFB11-26AE-4F11-8370-BD2504AB931B}" type="sibTrans" cxnId="{CAB46FC7-13CE-4B34-B38E-CBCE197F1E8E}">
      <dgm:prSet/>
      <dgm:spPr/>
      <dgm:t>
        <a:bodyPr/>
        <a:lstStyle/>
        <a:p>
          <a:endParaRPr lang="en-US"/>
        </a:p>
      </dgm:t>
    </dgm:pt>
    <dgm:pt modelId="{F4AFB5CC-5221-4D75-9A97-EF3179397C11}">
      <dgm:prSet phldrT="[Text]"/>
      <dgm:spPr/>
      <dgm:t>
        <a:bodyPr/>
        <a:lstStyle/>
        <a:p>
          <a:r>
            <a:rPr lang="en-US"/>
            <a:t>Đạo đức</a:t>
          </a:r>
        </a:p>
      </dgm:t>
    </dgm:pt>
    <dgm:pt modelId="{6B7EDBA9-66A7-4A07-8573-08513A26EAA2}" type="parTrans" cxnId="{B176C7D9-12B7-481C-B869-0EB27B096696}">
      <dgm:prSet/>
      <dgm:spPr/>
      <dgm:t>
        <a:bodyPr/>
        <a:lstStyle/>
        <a:p>
          <a:endParaRPr lang="en-US"/>
        </a:p>
      </dgm:t>
    </dgm:pt>
    <dgm:pt modelId="{FA2A0B2C-E2E5-4167-80F9-197470F8EE80}" type="sibTrans" cxnId="{B176C7D9-12B7-481C-B869-0EB27B096696}">
      <dgm:prSet/>
      <dgm:spPr/>
      <dgm:t>
        <a:bodyPr/>
        <a:lstStyle/>
        <a:p>
          <a:endParaRPr lang="en-US"/>
        </a:p>
      </dgm:t>
    </dgm:pt>
    <dgm:pt modelId="{8F160D7B-7132-4516-9D70-4F52762C5D67}">
      <dgm:prSet phldrT="[Text]"/>
      <dgm:spPr/>
      <dgm:t>
        <a:bodyPr/>
        <a:lstStyle/>
        <a:p>
          <a:r>
            <a:rPr lang="en-US"/>
            <a:t>Lịch sử</a:t>
          </a:r>
        </a:p>
      </dgm:t>
    </dgm:pt>
    <dgm:pt modelId="{5D5BCE38-110F-4B59-9C37-31200A411DF9}" type="parTrans" cxnId="{96978FE0-D812-409B-85F1-1AA8D029728E}">
      <dgm:prSet/>
      <dgm:spPr/>
      <dgm:t>
        <a:bodyPr/>
        <a:lstStyle/>
        <a:p>
          <a:endParaRPr lang="en-US"/>
        </a:p>
      </dgm:t>
    </dgm:pt>
    <dgm:pt modelId="{765CF91D-FD29-4C6D-B15B-22DFBAB31C89}" type="sibTrans" cxnId="{96978FE0-D812-409B-85F1-1AA8D029728E}">
      <dgm:prSet/>
      <dgm:spPr/>
      <dgm:t>
        <a:bodyPr/>
        <a:lstStyle/>
        <a:p>
          <a:endParaRPr lang="en-US"/>
        </a:p>
      </dgm:t>
    </dgm:pt>
    <dgm:pt modelId="{C0519B95-03FB-4D67-AE0B-D6C9A5F3A9A3}">
      <dgm:prSet phldrT="[Text]"/>
      <dgm:spPr/>
      <dgm:t>
        <a:bodyPr/>
        <a:lstStyle/>
        <a:p>
          <a:r>
            <a:rPr lang="en-US"/>
            <a:t>Dân ca bài hát thiếu nhi</a:t>
          </a:r>
        </a:p>
      </dgm:t>
    </dgm:pt>
    <dgm:pt modelId="{EB32C64A-8194-4033-A24D-1DE1BE0E3079}" type="parTrans" cxnId="{37E19609-54C1-485C-B4D7-6B50ECA4BFEE}">
      <dgm:prSet/>
      <dgm:spPr/>
      <dgm:t>
        <a:bodyPr/>
        <a:lstStyle/>
        <a:p>
          <a:endParaRPr lang="en-US"/>
        </a:p>
      </dgm:t>
    </dgm:pt>
    <dgm:pt modelId="{5F64A24F-B4A3-4BDA-B4C0-E952B1597970}" type="sibTrans" cxnId="{37E19609-54C1-485C-B4D7-6B50ECA4BFEE}">
      <dgm:prSet/>
      <dgm:spPr/>
      <dgm:t>
        <a:bodyPr/>
        <a:lstStyle/>
        <a:p>
          <a:endParaRPr lang="en-US"/>
        </a:p>
      </dgm:t>
    </dgm:pt>
    <dgm:pt modelId="{7D96728B-DC5D-4ED5-A5E1-C74CAC1F0128}">
      <dgm:prSet phldrT="[Text]"/>
      <dgm:spPr/>
      <dgm:t>
        <a:bodyPr/>
        <a:lstStyle/>
        <a:p>
          <a:r>
            <a:rPr lang="en-US"/>
            <a:t>Đồng dao </a:t>
          </a:r>
        </a:p>
      </dgm:t>
    </dgm:pt>
    <dgm:pt modelId="{2A7C12BB-74D7-4F08-BF8F-302074883334}" type="parTrans" cxnId="{B60958BD-5F17-47B5-BEF4-5C0B6CB11B43}">
      <dgm:prSet/>
      <dgm:spPr/>
      <dgm:t>
        <a:bodyPr/>
        <a:lstStyle/>
        <a:p>
          <a:endParaRPr lang="en-US"/>
        </a:p>
      </dgm:t>
    </dgm:pt>
    <dgm:pt modelId="{7B79F509-5DFE-4B63-A171-C8091AE3AFC8}" type="sibTrans" cxnId="{B60958BD-5F17-47B5-BEF4-5C0B6CB11B43}">
      <dgm:prSet/>
      <dgm:spPr/>
      <dgm:t>
        <a:bodyPr/>
        <a:lstStyle/>
        <a:p>
          <a:endParaRPr lang="en-US"/>
        </a:p>
      </dgm:t>
    </dgm:pt>
    <dgm:pt modelId="{B166CF57-6DBC-47AC-B5FF-AB4B7E0F7182}">
      <dgm:prSet phldrT="[Text]"/>
      <dgm:spPr/>
      <dgm:t>
        <a:bodyPr/>
        <a:lstStyle/>
        <a:p>
          <a:r>
            <a:rPr lang="en-US"/>
            <a:t>Địa lí TP</a:t>
          </a:r>
        </a:p>
      </dgm:t>
    </dgm:pt>
    <dgm:pt modelId="{06D298D4-A307-4CEF-AA78-F1A0C8B3363B}" type="parTrans" cxnId="{73D98C3D-6B44-4DEA-AF23-7CF9C30C825C}">
      <dgm:prSet/>
      <dgm:spPr/>
      <dgm:t>
        <a:bodyPr/>
        <a:lstStyle/>
        <a:p>
          <a:endParaRPr lang="en-US"/>
        </a:p>
      </dgm:t>
    </dgm:pt>
    <dgm:pt modelId="{C8F32AD2-FECD-4FA5-A422-4C8FC1B3A29B}" type="sibTrans" cxnId="{73D98C3D-6B44-4DEA-AF23-7CF9C30C825C}">
      <dgm:prSet/>
      <dgm:spPr/>
      <dgm:t>
        <a:bodyPr/>
        <a:lstStyle/>
        <a:p>
          <a:endParaRPr lang="en-US"/>
        </a:p>
      </dgm:t>
    </dgm:pt>
    <dgm:pt modelId="{2590EE8B-CE8D-4220-9387-2E383A0DFB11}">
      <dgm:prSet phldrT="[Text]"/>
      <dgm:spPr/>
      <dgm:t>
        <a:bodyPr/>
        <a:lstStyle/>
        <a:p>
          <a:r>
            <a:rPr lang="en-US"/>
            <a:t>Âm nhạc</a:t>
          </a:r>
        </a:p>
      </dgm:t>
    </dgm:pt>
    <dgm:pt modelId="{F4C823FE-00F5-461A-B78D-C759AD9700EC}" type="parTrans" cxnId="{35C16152-D704-4A3D-B851-DB1006EEBB88}">
      <dgm:prSet/>
      <dgm:spPr/>
      <dgm:t>
        <a:bodyPr/>
        <a:lstStyle/>
        <a:p>
          <a:endParaRPr lang="en-US"/>
        </a:p>
      </dgm:t>
    </dgm:pt>
    <dgm:pt modelId="{A91129B7-4128-4128-878F-3529D28190F0}" type="sibTrans" cxnId="{35C16152-D704-4A3D-B851-DB1006EEBB88}">
      <dgm:prSet/>
      <dgm:spPr/>
      <dgm:t>
        <a:bodyPr/>
        <a:lstStyle/>
        <a:p>
          <a:endParaRPr lang="en-US"/>
        </a:p>
      </dgm:t>
    </dgm:pt>
    <dgm:pt modelId="{1AACEDE5-5CAF-4700-8290-3A9985AE3668}">
      <dgm:prSet phldrT="[Text]"/>
      <dgm:spPr/>
      <dgm:t>
        <a:bodyPr/>
        <a:lstStyle/>
        <a:p>
          <a:r>
            <a:rPr lang="en-US"/>
            <a:t>Tiếng Việt</a:t>
          </a:r>
        </a:p>
      </dgm:t>
    </dgm:pt>
    <dgm:pt modelId="{DBCFD5E4-4841-4F37-B4CD-4DE03036D239}" type="parTrans" cxnId="{99D9861B-8964-47CE-9E65-39C9189604AC}">
      <dgm:prSet/>
      <dgm:spPr/>
      <dgm:t>
        <a:bodyPr/>
        <a:lstStyle/>
        <a:p>
          <a:endParaRPr lang="en-US"/>
        </a:p>
      </dgm:t>
    </dgm:pt>
    <dgm:pt modelId="{0AA86037-A3F1-4CA0-BD76-B5627DF36C2F}" type="sibTrans" cxnId="{99D9861B-8964-47CE-9E65-39C9189604AC}">
      <dgm:prSet/>
      <dgm:spPr/>
      <dgm:t>
        <a:bodyPr/>
        <a:lstStyle/>
        <a:p>
          <a:endParaRPr lang="en-US"/>
        </a:p>
      </dgm:t>
    </dgm:pt>
    <dgm:pt modelId="{A355B77A-CFBE-4A14-BD9B-6D6C652D6CB0}">
      <dgm:prSet phldrT="[Text]"/>
      <dgm:spPr/>
      <dgm:t>
        <a:bodyPr/>
        <a:lstStyle/>
        <a:p>
          <a:r>
            <a:rPr lang="en-US"/>
            <a:t>Địa lí</a:t>
          </a:r>
        </a:p>
      </dgm:t>
    </dgm:pt>
    <dgm:pt modelId="{9C11ADC9-0931-4AD9-8F03-C7D84A05D237}" type="parTrans" cxnId="{43678821-A228-4153-B736-7D2F4AD86230}">
      <dgm:prSet/>
      <dgm:spPr/>
      <dgm:t>
        <a:bodyPr/>
        <a:lstStyle/>
        <a:p>
          <a:endParaRPr lang="en-US"/>
        </a:p>
      </dgm:t>
    </dgm:pt>
    <dgm:pt modelId="{2076D495-B7F5-418E-8379-EE0EAF8299F2}" type="sibTrans" cxnId="{43678821-A228-4153-B736-7D2F4AD86230}">
      <dgm:prSet/>
      <dgm:spPr/>
      <dgm:t>
        <a:bodyPr/>
        <a:lstStyle/>
        <a:p>
          <a:endParaRPr lang="en-US"/>
        </a:p>
      </dgm:t>
    </dgm:pt>
    <dgm:pt modelId="{98B2AA27-A9BA-4B66-B006-A9EDE0E6D4F2}">
      <dgm:prSet phldrT="[Text]"/>
      <dgm:spPr/>
      <dgm:t>
        <a:bodyPr/>
        <a:lstStyle/>
        <a:p>
          <a:r>
            <a:rPr lang="en-US"/>
            <a:t>Sản phẩm thủ công mỹ nghệ</a:t>
          </a:r>
        </a:p>
      </dgm:t>
    </dgm:pt>
    <dgm:pt modelId="{9262A6DE-0621-4AD9-8E10-963141FFDBA8}" type="parTrans" cxnId="{BDAF6B90-4463-4AB1-B41B-8CEE314974F9}">
      <dgm:prSet/>
      <dgm:spPr/>
      <dgm:t>
        <a:bodyPr/>
        <a:lstStyle/>
        <a:p>
          <a:endParaRPr lang="en-US"/>
        </a:p>
      </dgm:t>
    </dgm:pt>
    <dgm:pt modelId="{07359A56-A268-434A-A487-896EBA98FC87}" type="sibTrans" cxnId="{BDAF6B90-4463-4AB1-B41B-8CEE314974F9}">
      <dgm:prSet/>
      <dgm:spPr/>
      <dgm:t>
        <a:bodyPr/>
        <a:lstStyle/>
        <a:p>
          <a:endParaRPr lang="en-US"/>
        </a:p>
      </dgm:t>
    </dgm:pt>
    <dgm:pt modelId="{C7DCE1EE-8AA4-4A6F-AC10-DBB69D3CBFB3}">
      <dgm:prSet phldrT="[Text]"/>
      <dgm:spPr/>
      <dgm:t>
        <a:bodyPr/>
        <a:lstStyle/>
        <a:p>
          <a:r>
            <a:rPr lang="en-US"/>
            <a:t>Mỹ thuật</a:t>
          </a:r>
        </a:p>
      </dgm:t>
    </dgm:pt>
    <dgm:pt modelId="{5202ABDE-50B2-4F31-BC36-8CD18AE24657}" type="parTrans" cxnId="{004F4496-1A03-4586-A290-1217F1A81027}">
      <dgm:prSet/>
      <dgm:spPr/>
      <dgm:t>
        <a:bodyPr/>
        <a:lstStyle/>
        <a:p>
          <a:endParaRPr lang="en-US"/>
        </a:p>
      </dgm:t>
    </dgm:pt>
    <dgm:pt modelId="{146D7D4F-F115-459B-8A33-13163DAAE1E8}" type="sibTrans" cxnId="{004F4496-1A03-4586-A290-1217F1A81027}">
      <dgm:prSet/>
      <dgm:spPr/>
      <dgm:t>
        <a:bodyPr/>
        <a:lstStyle/>
        <a:p>
          <a:endParaRPr lang="en-US"/>
        </a:p>
      </dgm:t>
    </dgm:pt>
    <dgm:pt modelId="{1D77FC3E-F425-4C67-ABCC-647ACE186FDC}" type="pres">
      <dgm:prSet presAssocID="{61658D3C-55DA-4EA7-956C-168F917AF1D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EA7AD15-CF2A-47FA-9A31-2F6D7D4D201D}" type="pres">
      <dgm:prSet presAssocID="{49DB83A3-E95B-4CF8-AD19-DAFF3EA43BF5}" presName="root" presStyleCnt="0"/>
      <dgm:spPr/>
    </dgm:pt>
    <dgm:pt modelId="{0E4E8E29-642F-441D-ACCE-638B97BDAD84}" type="pres">
      <dgm:prSet presAssocID="{49DB83A3-E95B-4CF8-AD19-DAFF3EA43BF5}" presName="rootComposite" presStyleCnt="0"/>
      <dgm:spPr/>
    </dgm:pt>
    <dgm:pt modelId="{8511C7EF-1592-4304-BA04-C5A21D5AE7ED}" type="pres">
      <dgm:prSet presAssocID="{49DB83A3-E95B-4CF8-AD19-DAFF3EA43BF5}" presName="rootText" presStyleLbl="node1" presStyleIdx="0" presStyleCnt="2"/>
      <dgm:spPr/>
    </dgm:pt>
    <dgm:pt modelId="{DEBE912B-4E6A-4794-99CD-E2A5DC68EEAF}" type="pres">
      <dgm:prSet presAssocID="{49DB83A3-E95B-4CF8-AD19-DAFF3EA43BF5}" presName="rootConnector" presStyleLbl="node1" presStyleIdx="0" presStyleCnt="2"/>
      <dgm:spPr/>
    </dgm:pt>
    <dgm:pt modelId="{C2CE2532-A128-4AA6-A34E-1175DF96AA6A}" type="pres">
      <dgm:prSet presAssocID="{49DB83A3-E95B-4CF8-AD19-DAFF3EA43BF5}" presName="childShape" presStyleCnt="0"/>
      <dgm:spPr/>
    </dgm:pt>
    <dgm:pt modelId="{F6738458-924B-4D89-ADBF-8AADC4FE498D}" type="pres">
      <dgm:prSet presAssocID="{213D4471-B907-4CCF-9ED2-E91EC93994FD}" presName="Name13" presStyleLbl="parChTrans1D2" presStyleIdx="0" presStyleCnt="12"/>
      <dgm:spPr/>
    </dgm:pt>
    <dgm:pt modelId="{6B27677C-086F-4DBF-87F0-0F8479EF6EC2}" type="pres">
      <dgm:prSet presAssocID="{4924BA11-BF2A-4020-8DA1-AB36AD16091E}" presName="childText" presStyleLbl="bgAcc1" presStyleIdx="0" presStyleCnt="12">
        <dgm:presLayoutVars>
          <dgm:bulletEnabled val="1"/>
        </dgm:presLayoutVars>
      </dgm:prSet>
      <dgm:spPr/>
    </dgm:pt>
    <dgm:pt modelId="{73AABECE-7B1A-43A6-B146-41E67557E6AD}" type="pres">
      <dgm:prSet presAssocID="{0F315941-2603-4531-AEF5-72F21E700CF6}" presName="Name13" presStyleLbl="parChTrans1D2" presStyleIdx="1" presStyleCnt="12"/>
      <dgm:spPr/>
    </dgm:pt>
    <dgm:pt modelId="{9DD064A5-AB4A-4DF2-B152-177937655B48}" type="pres">
      <dgm:prSet presAssocID="{E44DD90C-F983-4BD0-8DE7-5B25CC7D5A4F}" presName="childText" presStyleLbl="bgAcc1" presStyleIdx="1" presStyleCnt="12">
        <dgm:presLayoutVars>
          <dgm:bulletEnabled val="1"/>
        </dgm:presLayoutVars>
      </dgm:prSet>
      <dgm:spPr/>
    </dgm:pt>
    <dgm:pt modelId="{C7B58FCD-2B00-4351-85EC-1C2FDAF036DF}" type="pres">
      <dgm:prSet presAssocID="{2A7C12BB-74D7-4F08-BF8F-302074883334}" presName="Name13" presStyleLbl="parChTrans1D2" presStyleIdx="2" presStyleCnt="12"/>
      <dgm:spPr/>
    </dgm:pt>
    <dgm:pt modelId="{2E192EEA-597F-4941-A72C-E3212F2C82A2}" type="pres">
      <dgm:prSet presAssocID="{7D96728B-DC5D-4ED5-A5E1-C74CAC1F0128}" presName="childText" presStyleLbl="bgAcc1" presStyleIdx="2" presStyleCnt="12">
        <dgm:presLayoutVars>
          <dgm:bulletEnabled val="1"/>
        </dgm:presLayoutVars>
      </dgm:prSet>
      <dgm:spPr/>
    </dgm:pt>
    <dgm:pt modelId="{DD2F3664-2941-4D50-AA41-DE3A7221220E}" type="pres">
      <dgm:prSet presAssocID="{06D298D4-A307-4CEF-AA78-F1A0C8B3363B}" presName="Name13" presStyleLbl="parChTrans1D2" presStyleIdx="3" presStyleCnt="12"/>
      <dgm:spPr/>
    </dgm:pt>
    <dgm:pt modelId="{D3C01C4F-D67B-48B5-B36F-B4B023E121CB}" type="pres">
      <dgm:prSet presAssocID="{B166CF57-6DBC-47AC-B5FF-AB4B7E0F7182}" presName="childText" presStyleLbl="bgAcc1" presStyleIdx="3" presStyleCnt="12">
        <dgm:presLayoutVars>
          <dgm:bulletEnabled val="1"/>
        </dgm:presLayoutVars>
      </dgm:prSet>
      <dgm:spPr/>
    </dgm:pt>
    <dgm:pt modelId="{2C95713A-5A73-4BEB-8792-AA9A3B6FEC00}" type="pres">
      <dgm:prSet presAssocID="{EB32C64A-8194-4033-A24D-1DE1BE0E3079}" presName="Name13" presStyleLbl="parChTrans1D2" presStyleIdx="4" presStyleCnt="12"/>
      <dgm:spPr/>
    </dgm:pt>
    <dgm:pt modelId="{E090D4E9-F72D-4C9B-B825-980F0BFD92AA}" type="pres">
      <dgm:prSet presAssocID="{C0519B95-03FB-4D67-AE0B-D6C9A5F3A9A3}" presName="childText" presStyleLbl="bgAcc1" presStyleIdx="4" presStyleCnt="12">
        <dgm:presLayoutVars>
          <dgm:bulletEnabled val="1"/>
        </dgm:presLayoutVars>
      </dgm:prSet>
      <dgm:spPr/>
    </dgm:pt>
    <dgm:pt modelId="{6E87120C-BB25-4564-93D8-64C1358B5719}" type="pres">
      <dgm:prSet presAssocID="{9262A6DE-0621-4AD9-8E10-963141FFDBA8}" presName="Name13" presStyleLbl="parChTrans1D2" presStyleIdx="5" presStyleCnt="12"/>
      <dgm:spPr/>
    </dgm:pt>
    <dgm:pt modelId="{EF275703-9CC7-4681-ADA9-FD98125EA078}" type="pres">
      <dgm:prSet presAssocID="{98B2AA27-A9BA-4B66-B006-A9EDE0E6D4F2}" presName="childText" presStyleLbl="bgAcc1" presStyleIdx="5" presStyleCnt="12">
        <dgm:presLayoutVars>
          <dgm:bulletEnabled val="1"/>
        </dgm:presLayoutVars>
      </dgm:prSet>
      <dgm:spPr/>
    </dgm:pt>
    <dgm:pt modelId="{CECC716B-B53A-4DC6-81AE-0D68B43F236E}" type="pres">
      <dgm:prSet presAssocID="{AF21226B-D460-451B-AF25-9E344597BE5C}" presName="root" presStyleCnt="0"/>
      <dgm:spPr/>
    </dgm:pt>
    <dgm:pt modelId="{502E157E-C46D-44FC-A2DE-3B6A1661CE9A}" type="pres">
      <dgm:prSet presAssocID="{AF21226B-D460-451B-AF25-9E344597BE5C}" presName="rootComposite" presStyleCnt="0"/>
      <dgm:spPr/>
    </dgm:pt>
    <dgm:pt modelId="{50AF544E-EF81-49C8-AD9F-88F595F0620A}" type="pres">
      <dgm:prSet presAssocID="{AF21226B-D460-451B-AF25-9E344597BE5C}" presName="rootText" presStyleLbl="node1" presStyleIdx="1" presStyleCnt="2"/>
      <dgm:spPr/>
    </dgm:pt>
    <dgm:pt modelId="{DDEE6E52-3265-4954-A7CD-10D7C167ADFE}" type="pres">
      <dgm:prSet presAssocID="{AF21226B-D460-451B-AF25-9E344597BE5C}" presName="rootConnector" presStyleLbl="node1" presStyleIdx="1" presStyleCnt="2"/>
      <dgm:spPr/>
    </dgm:pt>
    <dgm:pt modelId="{AB505975-0E45-4C21-9784-F44C9F554701}" type="pres">
      <dgm:prSet presAssocID="{AF21226B-D460-451B-AF25-9E344597BE5C}" presName="childShape" presStyleCnt="0"/>
      <dgm:spPr/>
    </dgm:pt>
    <dgm:pt modelId="{94D9886A-FE01-4AE2-A052-B80A5B673F27}" type="pres">
      <dgm:prSet presAssocID="{6B7EDBA9-66A7-4A07-8573-08513A26EAA2}" presName="Name13" presStyleLbl="parChTrans1D2" presStyleIdx="6" presStyleCnt="12"/>
      <dgm:spPr/>
    </dgm:pt>
    <dgm:pt modelId="{2C66FF18-F9C6-4B22-AB96-5D146CB12F56}" type="pres">
      <dgm:prSet presAssocID="{F4AFB5CC-5221-4D75-9A97-EF3179397C11}" presName="childText" presStyleLbl="bgAcc1" presStyleIdx="6" presStyleCnt="12">
        <dgm:presLayoutVars>
          <dgm:bulletEnabled val="1"/>
        </dgm:presLayoutVars>
      </dgm:prSet>
      <dgm:spPr/>
    </dgm:pt>
    <dgm:pt modelId="{270FBCEC-F8AB-456C-B26D-2D0E212EE0B3}" type="pres">
      <dgm:prSet presAssocID="{5D5BCE38-110F-4B59-9C37-31200A411DF9}" presName="Name13" presStyleLbl="parChTrans1D2" presStyleIdx="7" presStyleCnt="12"/>
      <dgm:spPr/>
    </dgm:pt>
    <dgm:pt modelId="{E9B8DB4B-0D15-43E4-B56D-606915168DE7}" type="pres">
      <dgm:prSet presAssocID="{8F160D7B-7132-4516-9D70-4F52762C5D67}" presName="childText" presStyleLbl="bgAcc1" presStyleIdx="7" presStyleCnt="12">
        <dgm:presLayoutVars>
          <dgm:bulletEnabled val="1"/>
        </dgm:presLayoutVars>
      </dgm:prSet>
      <dgm:spPr/>
    </dgm:pt>
    <dgm:pt modelId="{695369F9-5A07-471B-8DF5-3748A660CEA1}" type="pres">
      <dgm:prSet presAssocID="{DBCFD5E4-4841-4F37-B4CD-4DE03036D239}" presName="Name13" presStyleLbl="parChTrans1D2" presStyleIdx="8" presStyleCnt="12"/>
      <dgm:spPr/>
    </dgm:pt>
    <dgm:pt modelId="{446F96A0-FC27-4B60-BF0B-A3DAB95A1001}" type="pres">
      <dgm:prSet presAssocID="{1AACEDE5-5CAF-4700-8290-3A9985AE3668}" presName="childText" presStyleLbl="bgAcc1" presStyleIdx="8" presStyleCnt="12">
        <dgm:presLayoutVars>
          <dgm:bulletEnabled val="1"/>
        </dgm:presLayoutVars>
      </dgm:prSet>
      <dgm:spPr/>
    </dgm:pt>
    <dgm:pt modelId="{91F45982-C514-4C52-9704-443729696A46}" type="pres">
      <dgm:prSet presAssocID="{9C11ADC9-0931-4AD9-8F03-C7D84A05D237}" presName="Name13" presStyleLbl="parChTrans1D2" presStyleIdx="9" presStyleCnt="12"/>
      <dgm:spPr/>
    </dgm:pt>
    <dgm:pt modelId="{368CF2FE-4917-4E1A-9DBE-FC722439D254}" type="pres">
      <dgm:prSet presAssocID="{A355B77A-CFBE-4A14-BD9B-6D6C652D6CB0}" presName="childText" presStyleLbl="bgAcc1" presStyleIdx="9" presStyleCnt="12">
        <dgm:presLayoutVars>
          <dgm:bulletEnabled val="1"/>
        </dgm:presLayoutVars>
      </dgm:prSet>
      <dgm:spPr/>
    </dgm:pt>
    <dgm:pt modelId="{86C82B7C-E4DF-4A47-BCBE-FA299F969A12}" type="pres">
      <dgm:prSet presAssocID="{F4C823FE-00F5-461A-B78D-C759AD9700EC}" presName="Name13" presStyleLbl="parChTrans1D2" presStyleIdx="10" presStyleCnt="12"/>
      <dgm:spPr/>
    </dgm:pt>
    <dgm:pt modelId="{F61364C7-F025-44B0-BFC2-269E00890312}" type="pres">
      <dgm:prSet presAssocID="{2590EE8B-CE8D-4220-9387-2E383A0DFB11}" presName="childText" presStyleLbl="bgAcc1" presStyleIdx="10" presStyleCnt="12">
        <dgm:presLayoutVars>
          <dgm:bulletEnabled val="1"/>
        </dgm:presLayoutVars>
      </dgm:prSet>
      <dgm:spPr/>
    </dgm:pt>
    <dgm:pt modelId="{409F6AF8-8DB7-4072-8578-D6F7236F46AF}" type="pres">
      <dgm:prSet presAssocID="{5202ABDE-50B2-4F31-BC36-8CD18AE24657}" presName="Name13" presStyleLbl="parChTrans1D2" presStyleIdx="11" presStyleCnt="12"/>
      <dgm:spPr/>
    </dgm:pt>
    <dgm:pt modelId="{403BFB49-BCDC-4C3E-9C56-05FED916D9B9}" type="pres">
      <dgm:prSet presAssocID="{C7DCE1EE-8AA4-4A6F-AC10-DBB69D3CBFB3}" presName="childText" presStyleLbl="bgAcc1" presStyleIdx="11" presStyleCnt="12">
        <dgm:presLayoutVars>
          <dgm:bulletEnabled val="1"/>
        </dgm:presLayoutVars>
      </dgm:prSet>
      <dgm:spPr/>
    </dgm:pt>
  </dgm:ptLst>
  <dgm:cxnLst>
    <dgm:cxn modelId="{1609EE05-3CC3-4277-ADFE-EF6F8D1BE952}" type="presOf" srcId="{06D298D4-A307-4CEF-AA78-F1A0C8B3363B}" destId="{DD2F3664-2941-4D50-AA41-DE3A7221220E}" srcOrd="0" destOrd="0" presId="urn:microsoft.com/office/officeart/2005/8/layout/hierarchy3"/>
    <dgm:cxn modelId="{2B765806-7E11-43DB-9420-C51C34F140CA}" type="presOf" srcId="{2A7C12BB-74D7-4F08-BF8F-302074883334}" destId="{C7B58FCD-2B00-4351-85EC-1C2FDAF036DF}" srcOrd="0" destOrd="0" presId="urn:microsoft.com/office/officeart/2005/8/layout/hierarchy3"/>
    <dgm:cxn modelId="{CFB35508-A35E-4477-8863-A4527B247088}" type="presOf" srcId="{AF21226B-D460-451B-AF25-9E344597BE5C}" destId="{50AF544E-EF81-49C8-AD9F-88F595F0620A}" srcOrd="0" destOrd="0" presId="urn:microsoft.com/office/officeart/2005/8/layout/hierarchy3"/>
    <dgm:cxn modelId="{37E19609-54C1-485C-B4D7-6B50ECA4BFEE}" srcId="{49DB83A3-E95B-4CF8-AD19-DAFF3EA43BF5}" destId="{C0519B95-03FB-4D67-AE0B-D6C9A5F3A9A3}" srcOrd="4" destOrd="0" parTransId="{EB32C64A-8194-4033-A24D-1DE1BE0E3079}" sibTransId="{5F64A24F-B4A3-4BDA-B4C0-E952B1597970}"/>
    <dgm:cxn modelId="{29C61D0D-77F3-406E-BA06-50A5AC5A6910}" type="presOf" srcId="{1AACEDE5-5CAF-4700-8290-3A9985AE3668}" destId="{446F96A0-FC27-4B60-BF0B-A3DAB95A1001}" srcOrd="0" destOrd="0" presId="urn:microsoft.com/office/officeart/2005/8/layout/hierarchy3"/>
    <dgm:cxn modelId="{584EFE11-E628-4810-9008-299B976A7044}" type="presOf" srcId="{AF21226B-D460-451B-AF25-9E344597BE5C}" destId="{DDEE6E52-3265-4954-A7CD-10D7C167ADFE}" srcOrd="1" destOrd="0" presId="urn:microsoft.com/office/officeart/2005/8/layout/hierarchy3"/>
    <dgm:cxn modelId="{B41B5613-E57A-45BD-AB7F-F1ADA052D304}" type="presOf" srcId="{213D4471-B907-4CCF-9ED2-E91EC93994FD}" destId="{F6738458-924B-4D89-ADBF-8AADC4FE498D}" srcOrd="0" destOrd="0" presId="urn:microsoft.com/office/officeart/2005/8/layout/hierarchy3"/>
    <dgm:cxn modelId="{6E09E013-20BF-4296-A3BD-78BA5A12E23F}" type="presOf" srcId="{DBCFD5E4-4841-4F37-B4CD-4DE03036D239}" destId="{695369F9-5A07-471B-8DF5-3748A660CEA1}" srcOrd="0" destOrd="0" presId="urn:microsoft.com/office/officeart/2005/8/layout/hierarchy3"/>
    <dgm:cxn modelId="{99D9861B-8964-47CE-9E65-39C9189604AC}" srcId="{AF21226B-D460-451B-AF25-9E344597BE5C}" destId="{1AACEDE5-5CAF-4700-8290-3A9985AE3668}" srcOrd="2" destOrd="0" parTransId="{DBCFD5E4-4841-4F37-B4CD-4DE03036D239}" sibTransId="{0AA86037-A3F1-4CA0-BD76-B5627DF36C2F}"/>
    <dgm:cxn modelId="{43678821-A228-4153-B736-7D2F4AD86230}" srcId="{AF21226B-D460-451B-AF25-9E344597BE5C}" destId="{A355B77A-CFBE-4A14-BD9B-6D6C652D6CB0}" srcOrd="3" destOrd="0" parTransId="{9C11ADC9-0931-4AD9-8F03-C7D84A05D237}" sibTransId="{2076D495-B7F5-418E-8379-EE0EAF8299F2}"/>
    <dgm:cxn modelId="{10BBC721-5AF5-40E1-97AE-AECEA8289ECB}" type="presOf" srcId="{9262A6DE-0621-4AD9-8E10-963141FFDBA8}" destId="{6E87120C-BB25-4564-93D8-64C1358B5719}" srcOrd="0" destOrd="0" presId="urn:microsoft.com/office/officeart/2005/8/layout/hierarchy3"/>
    <dgm:cxn modelId="{CC471B34-EF8A-46ED-80AA-94E187894148}" type="presOf" srcId="{C7DCE1EE-8AA4-4A6F-AC10-DBB69D3CBFB3}" destId="{403BFB49-BCDC-4C3E-9C56-05FED916D9B9}" srcOrd="0" destOrd="0" presId="urn:microsoft.com/office/officeart/2005/8/layout/hierarchy3"/>
    <dgm:cxn modelId="{3F792D3C-C632-48B1-90D2-9A6D39FB16A4}" type="presOf" srcId="{E44DD90C-F983-4BD0-8DE7-5B25CC7D5A4F}" destId="{9DD064A5-AB4A-4DF2-B152-177937655B48}" srcOrd="0" destOrd="0" presId="urn:microsoft.com/office/officeart/2005/8/layout/hierarchy3"/>
    <dgm:cxn modelId="{73D98C3D-6B44-4DEA-AF23-7CF9C30C825C}" srcId="{49DB83A3-E95B-4CF8-AD19-DAFF3EA43BF5}" destId="{B166CF57-6DBC-47AC-B5FF-AB4B7E0F7182}" srcOrd="3" destOrd="0" parTransId="{06D298D4-A307-4CEF-AA78-F1A0C8B3363B}" sibTransId="{C8F32AD2-FECD-4FA5-A422-4C8FC1B3A29B}"/>
    <dgm:cxn modelId="{1EAC8642-26BF-4706-86EA-4EED108F730A}" type="presOf" srcId="{4924BA11-BF2A-4020-8DA1-AB36AD16091E}" destId="{6B27677C-086F-4DBF-87F0-0F8479EF6EC2}" srcOrd="0" destOrd="0" presId="urn:microsoft.com/office/officeart/2005/8/layout/hierarchy3"/>
    <dgm:cxn modelId="{B9687264-C677-497E-A547-BAFA9D8016C9}" type="presOf" srcId="{61658D3C-55DA-4EA7-956C-168F917AF1D8}" destId="{1D77FC3E-F425-4C67-ABCC-647ACE186FDC}" srcOrd="0" destOrd="0" presId="urn:microsoft.com/office/officeart/2005/8/layout/hierarchy3"/>
    <dgm:cxn modelId="{46006768-1706-499F-B3B0-55CE014288B2}" type="presOf" srcId="{0F315941-2603-4531-AEF5-72F21E700CF6}" destId="{73AABECE-7B1A-43A6-B146-41E67557E6AD}" srcOrd="0" destOrd="0" presId="urn:microsoft.com/office/officeart/2005/8/layout/hierarchy3"/>
    <dgm:cxn modelId="{D37AB04B-34BA-477D-A9E1-23B3A6A71FC6}" type="presOf" srcId="{F4AFB5CC-5221-4D75-9A97-EF3179397C11}" destId="{2C66FF18-F9C6-4B22-AB96-5D146CB12F56}" srcOrd="0" destOrd="0" presId="urn:microsoft.com/office/officeart/2005/8/layout/hierarchy3"/>
    <dgm:cxn modelId="{C3126550-6F4D-4849-89D6-179C0E81425B}" srcId="{49DB83A3-E95B-4CF8-AD19-DAFF3EA43BF5}" destId="{E44DD90C-F983-4BD0-8DE7-5B25CC7D5A4F}" srcOrd="1" destOrd="0" parTransId="{0F315941-2603-4531-AEF5-72F21E700CF6}" sibTransId="{1C813A21-09BB-490C-BA4B-5A3289B92A22}"/>
    <dgm:cxn modelId="{2E3E0672-E17C-46AA-B0CC-6DD99451E761}" type="presOf" srcId="{9C11ADC9-0931-4AD9-8F03-C7D84A05D237}" destId="{91F45982-C514-4C52-9704-443729696A46}" srcOrd="0" destOrd="0" presId="urn:microsoft.com/office/officeart/2005/8/layout/hierarchy3"/>
    <dgm:cxn modelId="{35C16152-D704-4A3D-B851-DB1006EEBB88}" srcId="{AF21226B-D460-451B-AF25-9E344597BE5C}" destId="{2590EE8B-CE8D-4220-9387-2E383A0DFB11}" srcOrd="4" destOrd="0" parTransId="{F4C823FE-00F5-461A-B78D-C759AD9700EC}" sibTransId="{A91129B7-4128-4128-878F-3529D28190F0}"/>
    <dgm:cxn modelId="{3008B372-7453-4B24-8EA9-0620D6EE5E61}" type="presOf" srcId="{49DB83A3-E95B-4CF8-AD19-DAFF3EA43BF5}" destId="{DEBE912B-4E6A-4794-99CD-E2A5DC68EEAF}" srcOrd="1" destOrd="0" presId="urn:microsoft.com/office/officeart/2005/8/layout/hierarchy3"/>
    <dgm:cxn modelId="{9A4C6975-871F-4A8C-92FA-FF14A2CA6B25}" type="presOf" srcId="{B166CF57-6DBC-47AC-B5FF-AB4B7E0F7182}" destId="{D3C01C4F-D67B-48B5-B36F-B4B023E121CB}" srcOrd="0" destOrd="0" presId="urn:microsoft.com/office/officeart/2005/8/layout/hierarchy3"/>
    <dgm:cxn modelId="{7FA2DE75-781E-4B94-BC62-1658B95924A2}" type="presOf" srcId="{5D5BCE38-110F-4B59-9C37-31200A411DF9}" destId="{270FBCEC-F8AB-456C-B26D-2D0E212EE0B3}" srcOrd="0" destOrd="0" presId="urn:microsoft.com/office/officeart/2005/8/layout/hierarchy3"/>
    <dgm:cxn modelId="{AD3FA97C-32EB-47F2-8786-946A9D4377C7}" type="presOf" srcId="{EB32C64A-8194-4033-A24D-1DE1BE0E3079}" destId="{2C95713A-5A73-4BEB-8792-AA9A3B6FEC00}" srcOrd="0" destOrd="0" presId="urn:microsoft.com/office/officeart/2005/8/layout/hierarchy3"/>
    <dgm:cxn modelId="{31E09783-3889-4C74-93DC-6D2223BC0A8D}" srcId="{61658D3C-55DA-4EA7-956C-168F917AF1D8}" destId="{49DB83A3-E95B-4CF8-AD19-DAFF3EA43BF5}" srcOrd="0" destOrd="0" parTransId="{D45125D4-BEF8-48AB-B24F-779B25DD7E11}" sibTransId="{E339D738-8D64-4517-93E0-0DA65C987719}"/>
    <dgm:cxn modelId="{D60CBC87-85B4-42E3-95B5-3D88E528F960}" type="presOf" srcId="{2590EE8B-CE8D-4220-9387-2E383A0DFB11}" destId="{F61364C7-F025-44B0-BFC2-269E00890312}" srcOrd="0" destOrd="0" presId="urn:microsoft.com/office/officeart/2005/8/layout/hierarchy3"/>
    <dgm:cxn modelId="{C06A2B8A-0490-438F-BD45-FB0BF3B8F443}" type="presOf" srcId="{8F160D7B-7132-4516-9D70-4F52762C5D67}" destId="{E9B8DB4B-0D15-43E4-B56D-606915168DE7}" srcOrd="0" destOrd="0" presId="urn:microsoft.com/office/officeart/2005/8/layout/hierarchy3"/>
    <dgm:cxn modelId="{E542B58E-AEB5-4B49-B5EB-D87772C884D0}" type="presOf" srcId="{5202ABDE-50B2-4F31-BC36-8CD18AE24657}" destId="{409F6AF8-8DB7-4072-8578-D6F7236F46AF}" srcOrd="0" destOrd="0" presId="urn:microsoft.com/office/officeart/2005/8/layout/hierarchy3"/>
    <dgm:cxn modelId="{BDAF6B90-4463-4AB1-B41B-8CEE314974F9}" srcId="{49DB83A3-E95B-4CF8-AD19-DAFF3EA43BF5}" destId="{98B2AA27-A9BA-4B66-B006-A9EDE0E6D4F2}" srcOrd="5" destOrd="0" parTransId="{9262A6DE-0621-4AD9-8E10-963141FFDBA8}" sibTransId="{07359A56-A268-434A-A487-896EBA98FC87}"/>
    <dgm:cxn modelId="{004F4496-1A03-4586-A290-1217F1A81027}" srcId="{AF21226B-D460-451B-AF25-9E344597BE5C}" destId="{C7DCE1EE-8AA4-4A6F-AC10-DBB69D3CBFB3}" srcOrd="5" destOrd="0" parTransId="{5202ABDE-50B2-4F31-BC36-8CD18AE24657}" sibTransId="{146D7D4F-F115-459B-8A33-13163DAAE1E8}"/>
    <dgm:cxn modelId="{38FC1CBC-2DC6-4D43-B333-9A44162D6739}" type="presOf" srcId="{98B2AA27-A9BA-4B66-B006-A9EDE0E6D4F2}" destId="{EF275703-9CC7-4681-ADA9-FD98125EA078}" srcOrd="0" destOrd="0" presId="urn:microsoft.com/office/officeart/2005/8/layout/hierarchy3"/>
    <dgm:cxn modelId="{B60958BD-5F17-47B5-BEF4-5C0B6CB11B43}" srcId="{49DB83A3-E95B-4CF8-AD19-DAFF3EA43BF5}" destId="{7D96728B-DC5D-4ED5-A5E1-C74CAC1F0128}" srcOrd="2" destOrd="0" parTransId="{2A7C12BB-74D7-4F08-BF8F-302074883334}" sibTransId="{7B79F509-5DFE-4B63-A171-C8091AE3AFC8}"/>
    <dgm:cxn modelId="{239FA5C3-05FC-4B73-A4BF-7DFBEB840D8A}" type="presOf" srcId="{7D96728B-DC5D-4ED5-A5E1-C74CAC1F0128}" destId="{2E192EEA-597F-4941-A72C-E3212F2C82A2}" srcOrd="0" destOrd="0" presId="urn:microsoft.com/office/officeart/2005/8/layout/hierarchy3"/>
    <dgm:cxn modelId="{CAB46FC7-13CE-4B34-B38E-CBCE197F1E8E}" srcId="{61658D3C-55DA-4EA7-956C-168F917AF1D8}" destId="{AF21226B-D460-451B-AF25-9E344597BE5C}" srcOrd="1" destOrd="0" parTransId="{18568238-153E-4BFD-8FCC-46F1601830F2}" sibTransId="{C99BFB11-26AE-4F11-8370-BD2504AB931B}"/>
    <dgm:cxn modelId="{CAF44DCB-03E2-459E-8DEE-879CB7E2956F}" type="presOf" srcId="{C0519B95-03FB-4D67-AE0B-D6C9A5F3A9A3}" destId="{E090D4E9-F72D-4C9B-B825-980F0BFD92AA}" srcOrd="0" destOrd="0" presId="urn:microsoft.com/office/officeart/2005/8/layout/hierarchy3"/>
    <dgm:cxn modelId="{E890CDCB-FBF6-4C17-9165-224BBDBD812B}" srcId="{49DB83A3-E95B-4CF8-AD19-DAFF3EA43BF5}" destId="{4924BA11-BF2A-4020-8DA1-AB36AD16091E}" srcOrd="0" destOrd="0" parTransId="{213D4471-B907-4CCF-9ED2-E91EC93994FD}" sibTransId="{681724D8-3E75-4825-896C-9F98651A9706}"/>
    <dgm:cxn modelId="{FAD7A4D5-5B7F-41D6-8108-B84B78CD5B54}" type="presOf" srcId="{6B7EDBA9-66A7-4A07-8573-08513A26EAA2}" destId="{94D9886A-FE01-4AE2-A052-B80A5B673F27}" srcOrd="0" destOrd="0" presId="urn:microsoft.com/office/officeart/2005/8/layout/hierarchy3"/>
    <dgm:cxn modelId="{B176C7D9-12B7-481C-B869-0EB27B096696}" srcId="{AF21226B-D460-451B-AF25-9E344597BE5C}" destId="{F4AFB5CC-5221-4D75-9A97-EF3179397C11}" srcOrd="0" destOrd="0" parTransId="{6B7EDBA9-66A7-4A07-8573-08513A26EAA2}" sibTransId="{FA2A0B2C-E2E5-4167-80F9-197470F8EE80}"/>
    <dgm:cxn modelId="{323831DE-8501-412E-95A0-24D5FD61D6F5}" type="presOf" srcId="{F4C823FE-00F5-461A-B78D-C759AD9700EC}" destId="{86C82B7C-E4DF-4A47-BCBE-FA299F969A12}" srcOrd="0" destOrd="0" presId="urn:microsoft.com/office/officeart/2005/8/layout/hierarchy3"/>
    <dgm:cxn modelId="{96978FE0-D812-409B-85F1-1AA8D029728E}" srcId="{AF21226B-D460-451B-AF25-9E344597BE5C}" destId="{8F160D7B-7132-4516-9D70-4F52762C5D67}" srcOrd="1" destOrd="0" parTransId="{5D5BCE38-110F-4B59-9C37-31200A411DF9}" sibTransId="{765CF91D-FD29-4C6D-B15B-22DFBAB31C89}"/>
    <dgm:cxn modelId="{C7E614EA-EA39-45B8-84F5-9EAE98772135}" type="presOf" srcId="{A355B77A-CFBE-4A14-BD9B-6D6C652D6CB0}" destId="{368CF2FE-4917-4E1A-9DBE-FC722439D254}" srcOrd="0" destOrd="0" presId="urn:microsoft.com/office/officeart/2005/8/layout/hierarchy3"/>
    <dgm:cxn modelId="{89FAC9ED-6404-42C7-964D-B401F71919A0}" type="presOf" srcId="{49DB83A3-E95B-4CF8-AD19-DAFF3EA43BF5}" destId="{8511C7EF-1592-4304-BA04-C5A21D5AE7ED}" srcOrd="0" destOrd="0" presId="urn:microsoft.com/office/officeart/2005/8/layout/hierarchy3"/>
    <dgm:cxn modelId="{BAEF6764-DC21-42D7-A7F2-62CE177D18E0}" type="presParOf" srcId="{1D77FC3E-F425-4C67-ABCC-647ACE186FDC}" destId="{BEA7AD15-CF2A-47FA-9A31-2F6D7D4D201D}" srcOrd="0" destOrd="0" presId="urn:microsoft.com/office/officeart/2005/8/layout/hierarchy3"/>
    <dgm:cxn modelId="{A9CF2AF2-29A4-4722-8DC9-FBE7F8F43B34}" type="presParOf" srcId="{BEA7AD15-CF2A-47FA-9A31-2F6D7D4D201D}" destId="{0E4E8E29-642F-441D-ACCE-638B97BDAD84}" srcOrd="0" destOrd="0" presId="urn:microsoft.com/office/officeart/2005/8/layout/hierarchy3"/>
    <dgm:cxn modelId="{8026FCB8-71BA-443F-AFAF-A58CB28972C4}" type="presParOf" srcId="{0E4E8E29-642F-441D-ACCE-638B97BDAD84}" destId="{8511C7EF-1592-4304-BA04-C5A21D5AE7ED}" srcOrd="0" destOrd="0" presId="urn:microsoft.com/office/officeart/2005/8/layout/hierarchy3"/>
    <dgm:cxn modelId="{5C1828E6-38DC-4F8A-993E-5042E8A075C9}" type="presParOf" srcId="{0E4E8E29-642F-441D-ACCE-638B97BDAD84}" destId="{DEBE912B-4E6A-4794-99CD-E2A5DC68EEAF}" srcOrd="1" destOrd="0" presId="urn:microsoft.com/office/officeart/2005/8/layout/hierarchy3"/>
    <dgm:cxn modelId="{BFC0323E-E628-4710-9E22-9AFF928075C8}" type="presParOf" srcId="{BEA7AD15-CF2A-47FA-9A31-2F6D7D4D201D}" destId="{C2CE2532-A128-4AA6-A34E-1175DF96AA6A}" srcOrd="1" destOrd="0" presId="urn:microsoft.com/office/officeart/2005/8/layout/hierarchy3"/>
    <dgm:cxn modelId="{4F9AE338-EF7F-4CB3-BD75-40A42B194A88}" type="presParOf" srcId="{C2CE2532-A128-4AA6-A34E-1175DF96AA6A}" destId="{F6738458-924B-4D89-ADBF-8AADC4FE498D}" srcOrd="0" destOrd="0" presId="urn:microsoft.com/office/officeart/2005/8/layout/hierarchy3"/>
    <dgm:cxn modelId="{361BBF2A-7015-421A-A8C4-997D9E8DDBAE}" type="presParOf" srcId="{C2CE2532-A128-4AA6-A34E-1175DF96AA6A}" destId="{6B27677C-086F-4DBF-87F0-0F8479EF6EC2}" srcOrd="1" destOrd="0" presId="urn:microsoft.com/office/officeart/2005/8/layout/hierarchy3"/>
    <dgm:cxn modelId="{3D097790-621C-4438-A2E6-9BE2FE3AE6C2}" type="presParOf" srcId="{C2CE2532-A128-4AA6-A34E-1175DF96AA6A}" destId="{73AABECE-7B1A-43A6-B146-41E67557E6AD}" srcOrd="2" destOrd="0" presId="urn:microsoft.com/office/officeart/2005/8/layout/hierarchy3"/>
    <dgm:cxn modelId="{80C51A38-5685-4887-8FC7-411CE392C54B}" type="presParOf" srcId="{C2CE2532-A128-4AA6-A34E-1175DF96AA6A}" destId="{9DD064A5-AB4A-4DF2-B152-177937655B48}" srcOrd="3" destOrd="0" presId="urn:microsoft.com/office/officeart/2005/8/layout/hierarchy3"/>
    <dgm:cxn modelId="{4DAEAA9D-4696-419B-9007-9B11DECF34CF}" type="presParOf" srcId="{C2CE2532-A128-4AA6-A34E-1175DF96AA6A}" destId="{C7B58FCD-2B00-4351-85EC-1C2FDAF036DF}" srcOrd="4" destOrd="0" presId="urn:microsoft.com/office/officeart/2005/8/layout/hierarchy3"/>
    <dgm:cxn modelId="{A6FC5A41-1A8D-45EE-BE8B-9F43D2023BC5}" type="presParOf" srcId="{C2CE2532-A128-4AA6-A34E-1175DF96AA6A}" destId="{2E192EEA-597F-4941-A72C-E3212F2C82A2}" srcOrd="5" destOrd="0" presId="urn:microsoft.com/office/officeart/2005/8/layout/hierarchy3"/>
    <dgm:cxn modelId="{18278EBF-A675-4DA2-B23E-21B960A23A5F}" type="presParOf" srcId="{C2CE2532-A128-4AA6-A34E-1175DF96AA6A}" destId="{DD2F3664-2941-4D50-AA41-DE3A7221220E}" srcOrd="6" destOrd="0" presId="urn:microsoft.com/office/officeart/2005/8/layout/hierarchy3"/>
    <dgm:cxn modelId="{EBB32D08-8273-471C-B31C-4F73620E6CF7}" type="presParOf" srcId="{C2CE2532-A128-4AA6-A34E-1175DF96AA6A}" destId="{D3C01C4F-D67B-48B5-B36F-B4B023E121CB}" srcOrd="7" destOrd="0" presId="urn:microsoft.com/office/officeart/2005/8/layout/hierarchy3"/>
    <dgm:cxn modelId="{60E5FBA6-67CB-415C-BED1-3F73F5A518B4}" type="presParOf" srcId="{C2CE2532-A128-4AA6-A34E-1175DF96AA6A}" destId="{2C95713A-5A73-4BEB-8792-AA9A3B6FEC00}" srcOrd="8" destOrd="0" presId="urn:microsoft.com/office/officeart/2005/8/layout/hierarchy3"/>
    <dgm:cxn modelId="{20CA34A0-DFF9-4830-B178-72B5C1D40BA8}" type="presParOf" srcId="{C2CE2532-A128-4AA6-A34E-1175DF96AA6A}" destId="{E090D4E9-F72D-4C9B-B825-980F0BFD92AA}" srcOrd="9" destOrd="0" presId="urn:microsoft.com/office/officeart/2005/8/layout/hierarchy3"/>
    <dgm:cxn modelId="{2214395A-BAEE-488F-8C0F-E2BDC5396F0C}" type="presParOf" srcId="{C2CE2532-A128-4AA6-A34E-1175DF96AA6A}" destId="{6E87120C-BB25-4564-93D8-64C1358B5719}" srcOrd="10" destOrd="0" presId="urn:microsoft.com/office/officeart/2005/8/layout/hierarchy3"/>
    <dgm:cxn modelId="{AF38D492-F635-474D-A77C-297A94B879FE}" type="presParOf" srcId="{C2CE2532-A128-4AA6-A34E-1175DF96AA6A}" destId="{EF275703-9CC7-4681-ADA9-FD98125EA078}" srcOrd="11" destOrd="0" presId="urn:microsoft.com/office/officeart/2005/8/layout/hierarchy3"/>
    <dgm:cxn modelId="{DF45F5B2-9BAA-4890-A70E-A199853B6151}" type="presParOf" srcId="{1D77FC3E-F425-4C67-ABCC-647ACE186FDC}" destId="{CECC716B-B53A-4DC6-81AE-0D68B43F236E}" srcOrd="1" destOrd="0" presId="urn:microsoft.com/office/officeart/2005/8/layout/hierarchy3"/>
    <dgm:cxn modelId="{76FAF991-310D-4A0E-AC20-CA4B9E4BAEE8}" type="presParOf" srcId="{CECC716B-B53A-4DC6-81AE-0D68B43F236E}" destId="{502E157E-C46D-44FC-A2DE-3B6A1661CE9A}" srcOrd="0" destOrd="0" presId="urn:microsoft.com/office/officeart/2005/8/layout/hierarchy3"/>
    <dgm:cxn modelId="{46994AEC-8DE5-4727-B3FD-AE2BBCC32801}" type="presParOf" srcId="{502E157E-C46D-44FC-A2DE-3B6A1661CE9A}" destId="{50AF544E-EF81-49C8-AD9F-88F595F0620A}" srcOrd="0" destOrd="0" presId="urn:microsoft.com/office/officeart/2005/8/layout/hierarchy3"/>
    <dgm:cxn modelId="{A662B572-8914-4C25-8AFA-D501AAEF50C9}" type="presParOf" srcId="{502E157E-C46D-44FC-A2DE-3B6A1661CE9A}" destId="{DDEE6E52-3265-4954-A7CD-10D7C167ADFE}" srcOrd="1" destOrd="0" presId="urn:microsoft.com/office/officeart/2005/8/layout/hierarchy3"/>
    <dgm:cxn modelId="{57DA9202-034F-4D36-9540-34E86BA37CCD}" type="presParOf" srcId="{CECC716B-B53A-4DC6-81AE-0D68B43F236E}" destId="{AB505975-0E45-4C21-9784-F44C9F554701}" srcOrd="1" destOrd="0" presId="urn:microsoft.com/office/officeart/2005/8/layout/hierarchy3"/>
    <dgm:cxn modelId="{AC09C7B2-FAA3-4D01-AEAF-037454669A5F}" type="presParOf" srcId="{AB505975-0E45-4C21-9784-F44C9F554701}" destId="{94D9886A-FE01-4AE2-A052-B80A5B673F27}" srcOrd="0" destOrd="0" presId="urn:microsoft.com/office/officeart/2005/8/layout/hierarchy3"/>
    <dgm:cxn modelId="{16A70E60-CFB0-4D24-94FA-1C37DC2D8AB9}" type="presParOf" srcId="{AB505975-0E45-4C21-9784-F44C9F554701}" destId="{2C66FF18-F9C6-4B22-AB96-5D146CB12F56}" srcOrd="1" destOrd="0" presId="urn:microsoft.com/office/officeart/2005/8/layout/hierarchy3"/>
    <dgm:cxn modelId="{8A416C43-C20D-47F9-BA81-D1A3C270F0EB}" type="presParOf" srcId="{AB505975-0E45-4C21-9784-F44C9F554701}" destId="{270FBCEC-F8AB-456C-B26D-2D0E212EE0B3}" srcOrd="2" destOrd="0" presId="urn:microsoft.com/office/officeart/2005/8/layout/hierarchy3"/>
    <dgm:cxn modelId="{561ECC7A-8C76-4CCD-8ABD-89AAB4567CDD}" type="presParOf" srcId="{AB505975-0E45-4C21-9784-F44C9F554701}" destId="{E9B8DB4B-0D15-43E4-B56D-606915168DE7}" srcOrd="3" destOrd="0" presId="urn:microsoft.com/office/officeart/2005/8/layout/hierarchy3"/>
    <dgm:cxn modelId="{DAB90498-43D5-4628-B997-2F166EA4BF67}" type="presParOf" srcId="{AB505975-0E45-4C21-9784-F44C9F554701}" destId="{695369F9-5A07-471B-8DF5-3748A660CEA1}" srcOrd="4" destOrd="0" presId="urn:microsoft.com/office/officeart/2005/8/layout/hierarchy3"/>
    <dgm:cxn modelId="{3CDD9291-29D2-49D1-A556-D5C324FBB72E}" type="presParOf" srcId="{AB505975-0E45-4C21-9784-F44C9F554701}" destId="{446F96A0-FC27-4B60-BF0B-A3DAB95A1001}" srcOrd="5" destOrd="0" presId="urn:microsoft.com/office/officeart/2005/8/layout/hierarchy3"/>
    <dgm:cxn modelId="{9B7F08CB-3DDD-4206-B688-393B39B5BD91}" type="presParOf" srcId="{AB505975-0E45-4C21-9784-F44C9F554701}" destId="{91F45982-C514-4C52-9704-443729696A46}" srcOrd="6" destOrd="0" presId="urn:microsoft.com/office/officeart/2005/8/layout/hierarchy3"/>
    <dgm:cxn modelId="{FB790390-8865-4A45-A94A-E7724FFBE768}" type="presParOf" srcId="{AB505975-0E45-4C21-9784-F44C9F554701}" destId="{368CF2FE-4917-4E1A-9DBE-FC722439D254}" srcOrd="7" destOrd="0" presId="urn:microsoft.com/office/officeart/2005/8/layout/hierarchy3"/>
    <dgm:cxn modelId="{1A101FA5-2DEF-4EFC-8B98-60966D6A0BC0}" type="presParOf" srcId="{AB505975-0E45-4C21-9784-F44C9F554701}" destId="{86C82B7C-E4DF-4A47-BCBE-FA299F969A12}" srcOrd="8" destOrd="0" presId="urn:microsoft.com/office/officeart/2005/8/layout/hierarchy3"/>
    <dgm:cxn modelId="{8FB31F8A-53DF-4E2F-B1FE-3193A96A6BD6}" type="presParOf" srcId="{AB505975-0E45-4C21-9784-F44C9F554701}" destId="{F61364C7-F025-44B0-BFC2-269E00890312}" srcOrd="9" destOrd="0" presId="urn:microsoft.com/office/officeart/2005/8/layout/hierarchy3"/>
    <dgm:cxn modelId="{62304FCD-67ED-4234-9234-F68BA0A51A42}" type="presParOf" srcId="{AB505975-0E45-4C21-9784-F44C9F554701}" destId="{409F6AF8-8DB7-4072-8578-D6F7236F46AF}" srcOrd="10" destOrd="0" presId="urn:microsoft.com/office/officeart/2005/8/layout/hierarchy3"/>
    <dgm:cxn modelId="{2B10469C-4A7B-4006-96A0-FEFFE043798C}" type="presParOf" srcId="{AB505975-0E45-4C21-9784-F44C9F554701}" destId="{403BFB49-BCDC-4C3E-9C56-05FED916D9B9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88DFF6-18FC-4D92-A432-B39CA48BA77C}" type="doc">
      <dgm:prSet loTypeId="urn:microsoft.com/office/officeart/2005/8/layout/chevron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58018368-E327-46B3-953C-9775F9321B70}">
      <dgm:prSet phldrT="[Text]"/>
      <dgm:spPr>
        <a:solidFill>
          <a:srgbClr val="1207F7"/>
        </a:solidFill>
      </dgm:spPr>
      <dgm:t>
        <a:bodyPr/>
        <a:lstStyle/>
        <a:p>
          <a:r>
            <a:rPr lang="en-US"/>
            <a:t>Đạo đức</a:t>
          </a:r>
        </a:p>
      </dgm:t>
    </dgm:pt>
    <dgm:pt modelId="{A709840A-E325-4BDA-AF7A-CBEA6271D2F1}" type="parTrans" cxnId="{B1A85826-4350-412D-85E4-9A83E31B40C2}">
      <dgm:prSet/>
      <dgm:spPr/>
      <dgm:t>
        <a:bodyPr/>
        <a:lstStyle/>
        <a:p>
          <a:endParaRPr lang="en-US"/>
        </a:p>
      </dgm:t>
    </dgm:pt>
    <dgm:pt modelId="{204C89F9-8A9A-4C0C-9C89-1B2DD2261CA8}" type="sibTrans" cxnId="{B1A85826-4350-412D-85E4-9A83E31B40C2}">
      <dgm:prSet/>
      <dgm:spPr/>
      <dgm:t>
        <a:bodyPr/>
        <a:lstStyle/>
        <a:p>
          <a:endParaRPr lang="en-US"/>
        </a:p>
      </dgm:t>
    </dgm:pt>
    <dgm:pt modelId="{83B9A69D-DDDB-49A1-A109-BC0BF289E28C}">
      <dgm:prSet phldrT="[Text]" custT="1"/>
      <dgm:spPr/>
      <dgm:t>
        <a:bodyPr/>
        <a:lstStyle/>
        <a:p>
          <a:r>
            <a:rPr lang="en-US" sz="2400" b="1">
              <a:solidFill>
                <a:srgbClr val="1207F7"/>
              </a:solidFill>
            </a:rPr>
            <a:t>Lễ hội</a:t>
          </a:r>
        </a:p>
      </dgm:t>
    </dgm:pt>
    <dgm:pt modelId="{FA788BF8-29BA-4DD0-8D08-EC3A3DE8F639}" type="parTrans" cxnId="{59572B77-ACB1-42DC-8994-0FB0775E0B05}">
      <dgm:prSet/>
      <dgm:spPr/>
      <dgm:t>
        <a:bodyPr/>
        <a:lstStyle/>
        <a:p>
          <a:endParaRPr lang="en-US"/>
        </a:p>
      </dgm:t>
    </dgm:pt>
    <dgm:pt modelId="{2CA80DDE-E3EF-4C75-A083-46DF55AAB8BC}" type="sibTrans" cxnId="{59572B77-ACB1-42DC-8994-0FB0775E0B05}">
      <dgm:prSet/>
      <dgm:spPr/>
      <dgm:t>
        <a:bodyPr/>
        <a:lstStyle/>
        <a:p>
          <a:endParaRPr lang="en-US"/>
        </a:p>
      </dgm:t>
    </dgm:pt>
    <dgm:pt modelId="{D6C10633-EDE4-48DC-B690-8493A8685F49}">
      <dgm:prSet phldrT="[Text]" custT="1"/>
      <dgm:spPr/>
      <dgm:t>
        <a:bodyPr/>
        <a:lstStyle/>
        <a:p>
          <a:r>
            <a:rPr lang="en-US" sz="2400" b="1">
              <a:solidFill>
                <a:srgbClr val="1207F7"/>
              </a:solidFill>
            </a:rPr>
            <a:t>Danh nhân</a:t>
          </a:r>
        </a:p>
      </dgm:t>
    </dgm:pt>
    <dgm:pt modelId="{D1054F95-6B18-42DA-90BE-24CE110B8035}" type="parTrans" cxnId="{827183AC-FB55-44FE-93B2-252C8A9CD866}">
      <dgm:prSet/>
      <dgm:spPr/>
      <dgm:t>
        <a:bodyPr/>
        <a:lstStyle/>
        <a:p>
          <a:endParaRPr lang="en-US"/>
        </a:p>
      </dgm:t>
    </dgm:pt>
    <dgm:pt modelId="{008B2137-EF79-4F92-909D-0067653A26EE}" type="sibTrans" cxnId="{827183AC-FB55-44FE-93B2-252C8A9CD866}">
      <dgm:prSet/>
      <dgm:spPr/>
      <dgm:t>
        <a:bodyPr/>
        <a:lstStyle/>
        <a:p>
          <a:endParaRPr lang="en-US"/>
        </a:p>
      </dgm:t>
    </dgm:pt>
    <dgm:pt modelId="{5BC7C72C-E99C-41D3-A63B-1020C90116EB}">
      <dgm:prSet phldrT="[Text]"/>
      <dgm:spPr>
        <a:solidFill>
          <a:srgbClr val="FF0000"/>
        </a:solidFill>
      </dgm:spPr>
      <dgm:t>
        <a:bodyPr/>
        <a:lstStyle/>
        <a:p>
          <a:r>
            <a:rPr lang="en-US"/>
            <a:t>Lịch sử</a:t>
          </a:r>
        </a:p>
      </dgm:t>
    </dgm:pt>
    <dgm:pt modelId="{F733F8F2-6CDC-4040-A4D5-C40B9CC639AF}" type="parTrans" cxnId="{41F7D3DF-54EF-4C69-833F-01582D7752F3}">
      <dgm:prSet/>
      <dgm:spPr/>
      <dgm:t>
        <a:bodyPr/>
        <a:lstStyle/>
        <a:p>
          <a:endParaRPr lang="en-US"/>
        </a:p>
      </dgm:t>
    </dgm:pt>
    <dgm:pt modelId="{A9D4051C-9B19-4544-A25B-15CFB95557BA}" type="sibTrans" cxnId="{41F7D3DF-54EF-4C69-833F-01582D7752F3}">
      <dgm:prSet/>
      <dgm:spPr/>
      <dgm:t>
        <a:bodyPr/>
        <a:lstStyle/>
        <a:p>
          <a:endParaRPr lang="en-US"/>
        </a:p>
      </dgm:t>
    </dgm:pt>
    <dgm:pt modelId="{9FE475C5-02AE-40E1-AFAA-04E154E51FCA}">
      <dgm:prSet phldrT="[Text]" custT="1"/>
      <dgm:spPr/>
      <dgm:t>
        <a:bodyPr/>
        <a:lstStyle/>
        <a:p>
          <a:r>
            <a:rPr lang="en-US" sz="2400" b="1">
              <a:solidFill>
                <a:srgbClr val="1207F7"/>
              </a:solidFill>
            </a:rPr>
            <a:t>Các giai đoạn hình thành Thành phố</a:t>
          </a:r>
        </a:p>
      </dgm:t>
    </dgm:pt>
    <dgm:pt modelId="{83F76E78-DFA8-45E3-A065-7A19CE4A70F5}" type="parTrans" cxnId="{AF00DEA2-3725-42AD-845C-45B38BBED629}">
      <dgm:prSet/>
      <dgm:spPr/>
      <dgm:t>
        <a:bodyPr/>
        <a:lstStyle/>
        <a:p>
          <a:endParaRPr lang="en-US"/>
        </a:p>
      </dgm:t>
    </dgm:pt>
    <dgm:pt modelId="{8A1FE02A-8F1E-4E70-B0B3-A142728DD560}" type="sibTrans" cxnId="{AF00DEA2-3725-42AD-845C-45B38BBED629}">
      <dgm:prSet/>
      <dgm:spPr/>
      <dgm:t>
        <a:bodyPr/>
        <a:lstStyle/>
        <a:p>
          <a:endParaRPr lang="en-US"/>
        </a:p>
      </dgm:t>
    </dgm:pt>
    <dgm:pt modelId="{E8C75448-7D39-4A52-B389-854E41F293CA}">
      <dgm:prSet phldrT="[Text]"/>
      <dgm:spPr>
        <a:solidFill>
          <a:srgbClr val="0070C0"/>
        </a:solidFill>
      </dgm:spPr>
      <dgm:t>
        <a:bodyPr/>
        <a:lstStyle/>
        <a:p>
          <a:r>
            <a:rPr lang="en-US"/>
            <a:t>Tiếng Việt</a:t>
          </a:r>
        </a:p>
      </dgm:t>
    </dgm:pt>
    <dgm:pt modelId="{F5087B87-6D49-4738-BB70-8AD9ED3DDD39}" type="parTrans" cxnId="{45A6D8E6-89B4-40D3-BC31-0A704F648167}">
      <dgm:prSet/>
      <dgm:spPr/>
      <dgm:t>
        <a:bodyPr/>
        <a:lstStyle/>
        <a:p>
          <a:endParaRPr lang="en-US"/>
        </a:p>
      </dgm:t>
    </dgm:pt>
    <dgm:pt modelId="{9006B9CD-B351-45A7-8114-825CECBEC16F}" type="sibTrans" cxnId="{45A6D8E6-89B4-40D3-BC31-0A704F648167}">
      <dgm:prSet/>
      <dgm:spPr/>
      <dgm:t>
        <a:bodyPr/>
        <a:lstStyle/>
        <a:p>
          <a:endParaRPr lang="en-US"/>
        </a:p>
      </dgm:t>
    </dgm:pt>
    <dgm:pt modelId="{B9C1F8A0-046E-49D9-A090-8FB857584D7E}">
      <dgm:prSet phldrT="[Text]" custT="1"/>
      <dgm:spPr/>
      <dgm:t>
        <a:bodyPr/>
        <a:lstStyle/>
        <a:p>
          <a:r>
            <a:rPr lang="en-US" sz="2800" b="1" dirty="0" err="1">
              <a:solidFill>
                <a:srgbClr val="1207F7"/>
              </a:solidFill>
            </a:rPr>
            <a:t>Sản</a:t>
          </a:r>
          <a:r>
            <a:rPr lang="en-US" sz="2800" b="1" dirty="0">
              <a:solidFill>
                <a:srgbClr val="1207F7"/>
              </a:solidFill>
            </a:rPr>
            <a:t> </a:t>
          </a:r>
          <a:r>
            <a:rPr lang="en-US" sz="2800" b="1" dirty="0" err="1">
              <a:solidFill>
                <a:srgbClr val="1207F7"/>
              </a:solidFill>
            </a:rPr>
            <a:t>phẩm</a:t>
          </a:r>
          <a:r>
            <a:rPr lang="en-US" sz="2800" b="1" dirty="0">
              <a:solidFill>
                <a:srgbClr val="1207F7"/>
              </a:solidFill>
            </a:rPr>
            <a:t> </a:t>
          </a:r>
          <a:r>
            <a:rPr lang="en-US" sz="2800" b="1">
              <a:solidFill>
                <a:srgbClr val="1207F7"/>
              </a:solidFill>
            </a:rPr>
            <a:t>các</a:t>
          </a:r>
          <a:r>
            <a:rPr lang="en-US" sz="2800" b="1" dirty="0">
              <a:solidFill>
                <a:srgbClr val="1207F7"/>
              </a:solidFill>
            </a:rPr>
            <a:t> </a:t>
          </a:r>
          <a:r>
            <a:rPr lang="en-US" sz="2800" b="1" dirty="0" err="1">
              <a:solidFill>
                <a:srgbClr val="1207F7"/>
              </a:solidFill>
            </a:rPr>
            <a:t>đồ</a:t>
          </a:r>
          <a:r>
            <a:rPr lang="en-US" sz="2800" b="1" dirty="0">
              <a:solidFill>
                <a:srgbClr val="1207F7"/>
              </a:solidFill>
            </a:rPr>
            <a:t> </a:t>
          </a:r>
          <a:r>
            <a:rPr lang="en-US" sz="2800" b="1" dirty="0" err="1">
              <a:solidFill>
                <a:srgbClr val="1207F7"/>
              </a:solidFill>
            </a:rPr>
            <a:t>thủ</a:t>
          </a:r>
          <a:r>
            <a:rPr lang="en-US" sz="2800" b="1" dirty="0">
              <a:solidFill>
                <a:srgbClr val="1207F7"/>
              </a:solidFill>
            </a:rPr>
            <a:t> </a:t>
          </a:r>
          <a:r>
            <a:rPr lang="en-US" sz="2800" b="1" dirty="0" err="1">
              <a:solidFill>
                <a:srgbClr val="1207F7"/>
              </a:solidFill>
            </a:rPr>
            <a:t>công</a:t>
          </a:r>
          <a:r>
            <a:rPr lang="en-US" sz="2800" b="1" dirty="0">
              <a:solidFill>
                <a:srgbClr val="1207F7"/>
              </a:solidFill>
            </a:rPr>
            <a:t> </a:t>
          </a:r>
          <a:r>
            <a:rPr lang="en-US" sz="2800" b="1" dirty="0" err="1">
              <a:solidFill>
                <a:srgbClr val="1207F7"/>
              </a:solidFill>
            </a:rPr>
            <a:t>mỹ</a:t>
          </a:r>
          <a:r>
            <a:rPr lang="en-US" sz="2800" b="1" dirty="0">
              <a:solidFill>
                <a:srgbClr val="1207F7"/>
              </a:solidFill>
            </a:rPr>
            <a:t> </a:t>
          </a:r>
          <a:r>
            <a:rPr lang="en-US" sz="2800" b="1" dirty="0" err="1">
              <a:solidFill>
                <a:srgbClr val="1207F7"/>
              </a:solidFill>
            </a:rPr>
            <a:t>nghệ</a:t>
          </a:r>
          <a:endParaRPr lang="en-US" sz="2800" b="1" dirty="0">
            <a:solidFill>
              <a:srgbClr val="1207F7"/>
            </a:solidFill>
          </a:endParaRPr>
        </a:p>
      </dgm:t>
    </dgm:pt>
    <dgm:pt modelId="{A477EA64-8228-438C-AA79-242D3734E644}" type="parTrans" cxnId="{A75E8030-2F03-4C4F-A43D-02277F5EC6DB}">
      <dgm:prSet/>
      <dgm:spPr/>
      <dgm:t>
        <a:bodyPr/>
        <a:lstStyle/>
        <a:p>
          <a:endParaRPr lang="en-US"/>
        </a:p>
      </dgm:t>
    </dgm:pt>
    <dgm:pt modelId="{8FD5BE0F-3CB5-4C37-BEA5-E75CF378738A}" type="sibTrans" cxnId="{A75E8030-2F03-4C4F-A43D-02277F5EC6DB}">
      <dgm:prSet/>
      <dgm:spPr/>
      <dgm:t>
        <a:bodyPr/>
        <a:lstStyle/>
        <a:p>
          <a:endParaRPr lang="en-US"/>
        </a:p>
      </dgm:t>
    </dgm:pt>
    <dgm:pt modelId="{85867A41-8109-4D6F-822F-FEA128242AC9}">
      <dgm:prSet phldrT="[Text]"/>
      <dgm:spPr>
        <a:solidFill>
          <a:srgbClr val="992C31"/>
        </a:solidFill>
      </dgm:spPr>
      <dgm:t>
        <a:bodyPr/>
        <a:lstStyle/>
        <a:p>
          <a:r>
            <a:rPr lang="en-US"/>
            <a:t>Địa lí</a:t>
          </a:r>
        </a:p>
      </dgm:t>
    </dgm:pt>
    <dgm:pt modelId="{BF41BFD7-C30C-4347-BF98-A48AD5CF77BA}" type="parTrans" cxnId="{BDD45993-E415-4E2F-B019-739CE6590F79}">
      <dgm:prSet/>
      <dgm:spPr/>
      <dgm:t>
        <a:bodyPr/>
        <a:lstStyle/>
        <a:p>
          <a:endParaRPr lang="en-US"/>
        </a:p>
      </dgm:t>
    </dgm:pt>
    <dgm:pt modelId="{0D0DA330-332D-4784-9E8F-43ABA176A363}" type="sibTrans" cxnId="{BDD45993-E415-4E2F-B019-739CE6590F79}">
      <dgm:prSet/>
      <dgm:spPr/>
      <dgm:t>
        <a:bodyPr/>
        <a:lstStyle/>
        <a:p>
          <a:endParaRPr lang="en-US"/>
        </a:p>
      </dgm:t>
    </dgm:pt>
    <dgm:pt modelId="{99C44140-005C-4052-8D5A-2F4BD0059AC5}">
      <dgm:prSet phldrT="[Text]"/>
      <dgm:spPr>
        <a:solidFill>
          <a:srgbClr val="7030A0"/>
        </a:solidFill>
      </dgm:spPr>
      <dgm:t>
        <a:bodyPr/>
        <a:lstStyle/>
        <a:p>
          <a:r>
            <a:rPr lang="en-US"/>
            <a:t>Âm nhạc</a:t>
          </a:r>
        </a:p>
      </dgm:t>
    </dgm:pt>
    <dgm:pt modelId="{F38BA10A-7306-4E7F-B54B-7AD826141DD2}" type="parTrans" cxnId="{559C7C7E-61BD-4F73-9CBE-A0A6F711B349}">
      <dgm:prSet/>
      <dgm:spPr/>
      <dgm:t>
        <a:bodyPr/>
        <a:lstStyle/>
        <a:p>
          <a:endParaRPr lang="en-US"/>
        </a:p>
      </dgm:t>
    </dgm:pt>
    <dgm:pt modelId="{A6BAC347-123A-4F94-9870-B8A58EB96AB6}" type="sibTrans" cxnId="{559C7C7E-61BD-4F73-9CBE-A0A6F711B349}">
      <dgm:prSet/>
      <dgm:spPr/>
      <dgm:t>
        <a:bodyPr/>
        <a:lstStyle/>
        <a:p>
          <a:endParaRPr lang="en-US"/>
        </a:p>
      </dgm:t>
    </dgm:pt>
    <dgm:pt modelId="{7ED3F8D1-C649-45DE-A46F-C88E7CABB98A}">
      <dgm:prSet phldrT="[Text]"/>
      <dgm:spPr/>
      <dgm:t>
        <a:bodyPr/>
        <a:lstStyle/>
        <a:p>
          <a:r>
            <a:rPr lang="en-US"/>
            <a:t>Mỹ thuật</a:t>
          </a:r>
        </a:p>
      </dgm:t>
    </dgm:pt>
    <dgm:pt modelId="{FDDB35E9-C55C-41A5-8C06-621769C225B2}" type="parTrans" cxnId="{DC5C2EBB-43B0-4B09-A72F-0FC137225609}">
      <dgm:prSet/>
      <dgm:spPr/>
      <dgm:t>
        <a:bodyPr/>
        <a:lstStyle/>
        <a:p>
          <a:endParaRPr lang="en-US"/>
        </a:p>
      </dgm:t>
    </dgm:pt>
    <dgm:pt modelId="{843FF978-195F-44D5-8293-47071E305749}" type="sibTrans" cxnId="{DC5C2EBB-43B0-4B09-A72F-0FC137225609}">
      <dgm:prSet/>
      <dgm:spPr/>
      <dgm:t>
        <a:bodyPr/>
        <a:lstStyle/>
        <a:p>
          <a:endParaRPr lang="en-US"/>
        </a:p>
      </dgm:t>
    </dgm:pt>
    <dgm:pt modelId="{A4376AFD-B588-4E50-B601-DF2663D43DFC}">
      <dgm:prSet custT="1"/>
      <dgm:spPr/>
      <dgm:t>
        <a:bodyPr/>
        <a:lstStyle/>
        <a:p>
          <a:r>
            <a:rPr lang="en-US" sz="2400" b="1">
              <a:solidFill>
                <a:srgbClr val="1207F7"/>
              </a:solidFill>
            </a:rPr>
            <a:t>Đồng dao</a:t>
          </a:r>
        </a:p>
      </dgm:t>
    </dgm:pt>
    <dgm:pt modelId="{72255DC2-8784-416D-AB0B-EADA8266956B}" type="parTrans" cxnId="{491D2461-F4C5-4FBA-9A18-58782D0E8BF5}">
      <dgm:prSet/>
      <dgm:spPr/>
      <dgm:t>
        <a:bodyPr/>
        <a:lstStyle/>
        <a:p>
          <a:endParaRPr lang="en-US"/>
        </a:p>
      </dgm:t>
    </dgm:pt>
    <dgm:pt modelId="{23457481-4864-4D06-A50A-4C2A00C3C5E4}" type="sibTrans" cxnId="{491D2461-F4C5-4FBA-9A18-58782D0E8BF5}">
      <dgm:prSet/>
      <dgm:spPr/>
      <dgm:t>
        <a:bodyPr/>
        <a:lstStyle/>
        <a:p>
          <a:endParaRPr lang="en-US"/>
        </a:p>
      </dgm:t>
    </dgm:pt>
    <dgm:pt modelId="{58643FCA-A379-4999-BBC5-769A6B5C5875}">
      <dgm:prSet custT="1"/>
      <dgm:spPr/>
      <dgm:t>
        <a:bodyPr/>
        <a:lstStyle/>
        <a:p>
          <a:r>
            <a:rPr lang="en-US" sz="2400" b="1">
              <a:solidFill>
                <a:srgbClr val="1207F7"/>
              </a:solidFill>
            </a:rPr>
            <a:t>Văn học thiếu nhi</a:t>
          </a:r>
        </a:p>
      </dgm:t>
    </dgm:pt>
    <dgm:pt modelId="{05746442-9E94-44E3-A88E-EB7723927132}" type="parTrans" cxnId="{3748AA37-D1B3-4B77-87C2-F0CB92FFB650}">
      <dgm:prSet/>
      <dgm:spPr/>
      <dgm:t>
        <a:bodyPr/>
        <a:lstStyle/>
        <a:p>
          <a:endParaRPr lang="en-US"/>
        </a:p>
      </dgm:t>
    </dgm:pt>
    <dgm:pt modelId="{C8F45D31-5919-463E-99BD-6DA38D3BF34A}" type="sibTrans" cxnId="{3748AA37-D1B3-4B77-87C2-F0CB92FFB650}">
      <dgm:prSet/>
      <dgm:spPr/>
      <dgm:t>
        <a:bodyPr/>
        <a:lstStyle/>
        <a:p>
          <a:endParaRPr lang="en-US"/>
        </a:p>
      </dgm:t>
    </dgm:pt>
    <dgm:pt modelId="{6FE9C051-0F64-47EE-9ABE-EF2A57F6AC94}">
      <dgm:prSet custT="1"/>
      <dgm:spPr/>
      <dgm:t>
        <a:bodyPr/>
        <a:lstStyle/>
        <a:p>
          <a:r>
            <a:rPr lang="en-US" sz="2400" b="1">
              <a:solidFill>
                <a:srgbClr val="1207F7"/>
              </a:solidFill>
            </a:rPr>
            <a:t>Địa lí TP và các quận huyện</a:t>
          </a:r>
        </a:p>
      </dgm:t>
    </dgm:pt>
    <dgm:pt modelId="{CB82051B-1F14-41DA-9389-916AB5A81492}" type="parTrans" cxnId="{50F87942-9778-4D5C-A337-0D6B8570DEA8}">
      <dgm:prSet/>
      <dgm:spPr/>
      <dgm:t>
        <a:bodyPr/>
        <a:lstStyle/>
        <a:p>
          <a:endParaRPr lang="en-US"/>
        </a:p>
      </dgm:t>
    </dgm:pt>
    <dgm:pt modelId="{E12B2309-6F66-49EB-822D-FE1FF097DF32}" type="sibTrans" cxnId="{50F87942-9778-4D5C-A337-0D6B8570DEA8}">
      <dgm:prSet/>
      <dgm:spPr/>
      <dgm:t>
        <a:bodyPr/>
        <a:lstStyle/>
        <a:p>
          <a:endParaRPr lang="en-US"/>
        </a:p>
      </dgm:t>
    </dgm:pt>
    <dgm:pt modelId="{A96789C2-D195-4B69-98D2-98B7D70D2DA7}">
      <dgm:prSet custT="1"/>
      <dgm:spPr/>
      <dgm:t>
        <a:bodyPr/>
        <a:lstStyle/>
        <a:p>
          <a:r>
            <a:rPr lang="en-US" sz="2400" b="1">
              <a:solidFill>
                <a:srgbClr val="1207F7"/>
              </a:solidFill>
            </a:rPr>
            <a:t>Dân ca</a:t>
          </a:r>
        </a:p>
      </dgm:t>
    </dgm:pt>
    <dgm:pt modelId="{4489020C-1611-426A-8D3A-B336E936099F}" type="parTrans" cxnId="{B4FE46CE-3A55-40B6-9723-7849D71E6649}">
      <dgm:prSet/>
      <dgm:spPr/>
      <dgm:t>
        <a:bodyPr/>
        <a:lstStyle/>
        <a:p>
          <a:endParaRPr lang="en-US"/>
        </a:p>
      </dgm:t>
    </dgm:pt>
    <dgm:pt modelId="{EC0B9550-27A9-479F-A336-E83F545D81EB}" type="sibTrans" cxnId="{B4FE46CE-3A55-40B6-9723-7849D71E6649}">
      <dgm:prSet/>
      <dgm:spPr/>
      <dgm:t>
        <a:bodyPr/>
        <a:lstStyle/>
        <a:p>
          <a:endParaRPr lang="en-US"/>
        </a:p>
      </dgm:t>
    </dgm:pt>
    <dgm:pt modelId="{A98C81F9-08DA-47E3-8EB4-69FE35407331}">
      <dgm:prSet custT="1"/>
      <dgm:spPr/>
      <dgm:t>
        <a:bodyPr/>
        <a:lstStyle/>
        <a:p>
          <a:r>
            <a:rPr lang="en-US" sz="2400" b="1">
              <a:solidFill>
                <a:srgbClr val="1207F7"/>
              </a:solidFill>
            </a:rPr>
            <a:t>Các trò chơi dân gian</a:t>
          </a:r>
        </a:p>
      </dgm:t>
    </dgm:pt>
    <dgm:pt modelId="{761037EA-71FE-4408-A758-F446E18A2F41}" type="parTrans" cxnId="{24168092-D3AF-495B-9375-A8F45BAE6A3D}">
      <dgm:prSet/>
      <dgm:spPr/>
      <dgm:t>
        <a:bodyPr/>
        <a:lstStyle/>
        <a:p>
          <a:endParaRPr lang="en-US"/>
        </a:p>
      </dgm:t>
    </dgm:pt>
    <dgm:pt modelId="{FB79B839-8A16-4654-AC7A-1C48FCA273A5}" type="sibTrans" cxnId="{24168092-D3AF-495B-9375-A8F45BAE6A3D}">
      <dgm:prSet/>
      <dgm:spPr/>
      <dgm:t>
        <a:bodyPr/>
        <a:lstStyle/>
        <a:p>
          <a:endParaRPr lang="en-US"/>
        </a:p>
      </dgm:t>
    </dgm:pt>
    <dgm:pt modelId="{B2D3CCA1-6687-4EEF-A1A7-EE8AF18A662A}" type="pres">
      <dgm:prSet presAssocID="{7688DFF6-18FC-4D92-A432-B39CA48BA77C}" presName="linearFlow" presStyleCnt="0">
        <dgm:presLayoutVars>
          <dgm:dir/>
          <dgm:animLvl val="lvl"/>
          <dgm:resizeHandles val="exact"/>
        </dgm:presLayoutVars>
      </dgm:prSet>
      <dgm:spPr/>
    </dgm:pt>
    <dgm:pt modelId="{C103C04F-EDDF-442C-AAC6-B9B18D137AC8}" type="pres">
      <dgm:prSet presAssocID="{58018368-E327-46B3-953C-9775F9321B70}" presName="composite" presStyleCnt="0"/>
      <dgm:spPr/>
    </dgm:pt>
    <dgm:pt modelId="{65732782-452B-4D13-90B4-7D1D9D19BE28}" type="pres">
      <dgm:prSet presAssocID="{58018368-E327-46B3-953C-9775F9321B70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9B68170D-9D98-4E9F-A875-5C8963CD0E6B}" type="pres">
      <dgm:prSet presAssocID="{58018368-E327-46B3-953C-9775F9321B70}" presName="descendantText" presStyleLbl="alignAcc1" presStyleIdx="0" presStyleCnt="6">
        <dgm:presLayoutVars>
          <dgm:bulletEnabled val="1"/>
        </dgm:presLayoutVars>
      </dgm:prSet>
      <dgm:spPr/>
    </dgm:pt>
    <dgm:pt modelId="{BC89F4E9-17A6-497C-8F74-34D5EAFF6B18}" type="pres">
      <dgm:prSet presAssocID="{204C89F9-8A9A-4C0C-9C89-1B2DD2261CA8}" presName="sp" presStyleCnt="0"/>
      <dgm:spPr/>
    </dgm:pt>
    <dgm:pt modelId="{014D4A6A-5CA9-4758-BAF1-5B124E41D3CC}" type="pres">
      <dgm:prSet presAssocID="{5BC7C72C-E99C-41D3-A63B-1020C90116EB}" presName="composite" presStyleCnt="0"/>
      <dgm:spPr/>
    </dgm:pt>
    <dgm:pt modelId="{69E2E2C9-6F23-45F8-96DB-E6C36114B086}" type="pres">
      <dgm:prSet presAssocID="{5BC7C72C-E99C-41D3-A63B-1020C90116EB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1F12A522-4812-4CA0-9708-CD6100758A95}" type="pres">
      <dgm:prSet presAssocID="{5BC7C72C-E99C-41D3-A63B-1020C90116EB}" presName="descendantText" presStyleLbl="alignAcc1" presStyleIdx="1" presStyleCnt="6">
        <dgm:presLayoutVars>
          <dgm:bulletEnabled val="1"/>
        </dgm:presLayoutVars>
      </dgm:prSet>
      <dgm:spPr/>
    </dgm:pt>
    <dgm:pt modelId="{DD63BA09-CB5A-46F9-AB86-68CFE23F8537}" type="pres">
      <dgm:prSet presAssocID="{A9D4051C-9B19-4544-A25B-15CFB95557BA}" presName="sp" presStyleCnt="0"/>
      <dgm:spPr/>
    </dgm:pt>
    <dgm:pt modelId="{3D8E9979-4823-4BB0-AFAF-4664BDC81491}" type="pres">
      <dgm:prSet presAssocID="{E8C75448-7D39-4A52-B389-854E41F293CA}" presName="composite" presStyleCnt="0"/>
      <dgm:spPr/>
    </dgm:pt>
    <dgm:pt modelId="{4E2F2B84-B849-42AE-89D4-F384678C01F6}" type="pres">
      <dgm:prSet presAssocID="{E8C75448-7D39-4A52-B389-854E41F293CA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CB1A9CEE-5ADC-40C3-B9BF-F5455F5FA824}" type="pres">
      <dgm:prSet presAssocID="{E8C75448-7D39-4A52-B389-854E41F293CA}" presName="descendantText" presStyleLbl="alignAcc1" presStyleIdx="2" presStyleCnt="6">
        <dgm:presLayoutVars>
          <dgm:bulletEnabled val="1"/>
        </dgm:presLayoutVars>
      </dgm:prSet>
      <dgm:spPr/>
    </dgm:pt>
    <dgm:pt modelId="{9BB60C67-2DD4-46AF-BD59-CD22D6791070}" type="pres">
      <dgm:prSet presAssocID="{9006B9CD-B351-45A7-8114-825CECBEC16F}" presName="sp" presStyleCnt="0"/>
      <dgm:spPr/>
    </dgm:pt>
    <dgm:pt modelId="{558626A9-4C75-4C96-ADB7-90AAB806CDC3}" type="pres">
      <dgm:prSet presAssocID="{85867A41-8109-4D6F-822F-FEA128242AC9}" presName="composite" presStyleCnt="0"/>
      <dgm:spPr/>
    </dgm:pt>
    <dgm:pt modelId="{75D6D638-2FFB-460E-8032-0CC56D9B7781}" type="pres">
      <dgm:prSet presAssocID="{85867A41-8109-4D6F-822F-FEA128242AC9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2708D5E6-793F-4B20-BB25-67CDFEA0352D}" type="pres">
      <dgm:prSet presAssocID="{85867A41-8109-4D6F-822F-FEA128242AC9}" presName="descendantText" presStyleLbl="alignAcc1" presStyleIdx="3" presStyleCnt="6">
        <dgm:presLayoutVars>
          <dgm:bulletEnabled val="1"/>
        </dgm:presLayoutVars>
      </dgm:prSet>
      <dgm:spPr/>
    </dgm:pt>
    <dgm:pt modelId="{A73C2FC1-9A4C-4F27-9432-66E628FC9387}" type="pres">
      <dgm:prSet presAssocID="{0D0DA330-332D-4784-9E8F-43ABA176A363}" presName="sp" presStyleCnt="0"/>
      <dgm:spPr/>
    </dgm:pt>
    <dgm:pt modelId="{B0BA64B9-E344-4455-B13B-81CC640FFBD7}" type="pres">
      <dgm:prSet presAssocID="{99C44140-005C-4052-8D5A-2F4BD0059AC5}" presName="composite" presStyleCnt="0"/>
      <dgm:spPr/>
    </dgm:pt>
    <dgm:pt modelId="{00374843-01E2-400E-8CD0-08CC75B50868}" type="pres">
      <dgm:prSet presAssocID="{99C44140-005C-4052-8D5A-2F4BD0059AC5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62CC8489-84E6-497C-B3FA-937CB3731DAB}" type="pres">
      <dgm:prSet presAssocID="{99C44140-005C-4052-8D5A-2F4BD0059AC5}" presName="descendantText" presStyleLbl="alignAcc1" presStyleIdx="4" presStyleCnt="6">
        <dgm:presLayoutVars>
          <dgm:bulletEnabled val="1"/>
        </dgm:presLayoutVars>
      </dgm:prSet>
      <dgm:spPr/>
    </dgm:pt>
    <dgm:pt modelId="{A5297DD2-3856-4620-B23D-49C7315DE645}" type="pres">
      <dgm:prSet presAssocID="{A6BAC347-123A-4F94-9870-B8A58EB96AB6}" presName="sp" presStyleCnt="0"/>
      <dgm:spPr/>
    </dgm:pt>
    <dgm:pt modelId="{DFA3E4DD-D346-4D8D-9E89-8D484A5C0636}" type="pres">
      <dgm:prSet presAssocID="{7ED3F8D1-C649-45DE-A46F-C88E7CABB98A}" presName="composite" presStyleCnt="0"/>
      <dgm:spPr/>
    </dgm:pt>
    <dgm:pt modelId="{888F28E0-1DF1-4E04-972A-8CCEE17EFCA3}" type="pres">
      <dgm:prSet presAssocID="{7ED3F8D1-C649-45DE-A46F-C88E7CABB98A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B004B755-B100-4E8B-B2D7-7F9DDC98A370}" type="pres">
      <dgm:prSet presAssocID="{7ED3F8D1-C649-45DE-A46F-C88E7CABB98A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35767106-64FC-48AD-BC7D-4C4CBAB945F8}" type="presOf" srcId="{E8C75448-7D39-4A52-B389-854E41F293CA}" destId="{4E2F2B84-B849-42AE-89D4-F384678C01F6}" srcOrd="0" destOrd="0" presId="urn:microsoft.com/office/officeart/2005/8/layout/chevron2"/>
    <dgm:cxn modelId="{5B3C4208-6786-4CFC-A83A-4DFA3CFB3D2A}" type="presOf" srcId="{A98C81F9-08DA-47E3-8EB4-69FE35407331}" destId="{62CC8489-84E6-497C-B3FA-937CB3731DAB}" srcOrd="0" destOrd="1" presId="urn:microsoft.com/office/officeart/2005/8/layout/chevron2"/>
    <dgm:cxn modelId="{FB02F80B-525D-4D32-8729-7BC4EEECAB42}" type="presOf" srcId="{5BC7C72C-E99C-41D3-A63B-1020C90116EB}" destId="{69E2E2C9-6F23-45F8-96DB-E6C36114B086}" srcOrd="0" destOrd="0" presId="urn:microsoft.com/office/officeart/2005/8/layout/chevron2"/>
    <dgm:cxn modelId="{B1A85826-4350-412D-85E4-9A83E31B40C2}" srcId="{7688DFF6-18FC-4D92-A432-B39CA48BA77C}" destId="{58018368-E327-46B3-953C-9775F9321B70}" srcOrd="0" destOrd="0" parTransId="{A709840A-E325-4BDA-AF7A-CBEA6271D2F1}" sibTransId="{204C89F9-8A9A-4C0C-9C89-1B2DD2261CA8}"/>
    <dgm:cxn modelId="{C203C126-BFA2-44F9-8464-53BCD9B78ED0}" type="presOf" srcId="{7688DFF6-18FC-4D92-A432-B39CA48BA77C}" destId="{B2D3CCA1-6687-4EEF-A1A7-EE8AF18A662A}" srcOrd="0" destOrd="0" presId="urn:microsoft.com/office/officeart/2005/8/layout/chevron2"/>
    <dgm:cxn modelId="{A75E8030-2F03-4C4F-A43D-02277F5EC6DB}" srcId="{7ED3F8D1-C649-45DE-A46F-C88E7CABB98A}" destId="{B9C1F8A0-046E-49D9-A090-8FB857584D7E}" srcOrd="0" destOrd="0" parTransId="{A477EA64-8228-438C-AA79-242D3734E644}" sibTransId="{8FD5BE0F-3CB5-4C37-BEA5-E75CF378738A}"/>
    <dgm:cxn modelId="{3748AA37-D1B3-4B77-87C2-F0CB92FFB650}" srcId="{E8C75448-7D39-4A52-B389-854E41F293CA}" destId="{58643FCA-A379-4999-BBC5-769A6B5C5875}" srcOrd="1" destOrd="0" parTransId="{05746442-9E94-44E3-A88E-EB7723927132}" sibTransId="{C8F45D31-5919-463E-99BD-6DA38D3BF34A}"/>
    <dgm:cxn modelId="{6B86C43D-913D-4625-9CE1-4540F9C491D9}" type="presOf" srcId="{9FE475C5-02AE-40E1-AFAA-04E154E51FCA}" destId="{1F12A522-4812-4CA0-9708-CD6100758A95}" srcOrd="0" destOrd="0" presId="urn:microsoft.com/office/officeart/2005/8/layout/chevron2"/>
    <dgm:cxn modelId="{7F0E335F-AE68-45A6-A59D-EB6C054FB84F}" type="presOf" srcId="{A4376AFD-B588-4E50-B601-DF2663D43DFC}" destId="{CB1A9CEE-5ADC-40C3-B9BF-F5455F5FA824}" srcOrd="0" destOrd="0" presId="urn:microsoft.com/office/officeart/2005/8/layout/chevron2"/>
    <dgm:cxn modelId="{491D2461-F4C5-4FBA-9A18-58782D0E8BF5}" srcId="{E8C75448-7D39-4A52-B389-854E41F293CA}" destId="{A4376AFD-B588-4E50-B601-DF2663D43DFC}" srcOrd="0" destOrd="0" parTransId="{72255DC2-8784-416D-AB0B-EADA8266956B}" sibTransId="{23457481-4864-4D06-A50A-4C2A00C3C5E4}"/>
    <dgm:cxn modelId="{50F87942-9778-4D5C-A337-0D6B8570DEA8}" srcId="{85867A41-8109-4D6F-822F-FEA128242AC9}" destId="{6FE9C051-0F64-47EE-9ABE-EF2A57F6AC94}" srcOrd="0" destOrd="0" parTransId="{CB82051B-1F14-41DA-9389-916AB5A81492}" sibTransId="{E12B2309-6F66-49EB-822D-FE1FF097DF32}"/>
    <dgm:cxn modelId="{59572B77-ACB1-42DC-8994-0FB0775E0B05}" srcId="{58018368-E327-46B3-953C-9775F9321B70}" destId="{83B9A69D-DDDB-49A1-A109-BC0BF289E28C}" srcOrd="0" destOrd="0" parTransId="{FA788BF8-29BA-4DD0-8D08-EC3A3DE8F639}" sibTransId="{2CA80DDE-E3EF-4C75-A083-46DF55AAB8BC}"/>
    <dgm:cxn modelId="{559C7C7E-61BD-4F73-9CBE-A0A6F711B349}" srcId="{7688DFF6-18FC-4D92-A432-B39CA48BA77C}" destId="{99C44140-005C-4052-8D5A-2F4BD0059AC5}" srcOrd="4" destOrd="0" parTransId="{F38BA10A-7306-4E7F-B54B-7AD826141DD2}" sibTransId="{A6BAC347-123A-4F94-9870-B8A58EB96AB6}"/>
    <dgm:cxn modelId="{655C2983-8349-4C3C-9FC1-BEBC8EB1B45B}" type="presOf" srcId="{83B9A69D-DDDB-49A1-A109-BC0BF289E28C}" destId="{9B68170D-9D98-4E9F-A875-5C8963CD0E6B}" srcOrd="0" destOrd="0" presId="urn:microsoft.com/office/officeart/2005/8/layout/chevron2"/>
    <dgm:cxn modelId="{9923BA8B-A915-445E-919B-EAFA98316415}" type="presOf" srcId="{D6C10633-EDE4-48DC-B690-8493A8685F49}" destId="{9B68170D-9D98-4E9F-A875-5C8963CD0E6B}" srcOrd="0" destOrd="1" presId="urn:microsoft.com/office/officeart/2005/8/layout/chevron2"/>
    <dgm:cxn modelId="{6151AF8C-3C52-4601-961F-982FF1373770}" type="presOf" srcId="{7ED3F8D1-C649-45DE-A46F-C88E7CABB98A}" destId="{888F28E0-1DF1-4E04-972A-8CCEE17EFCA3}" srcOrd="0" destOrd="0" presId="urn:microsoft.com/office/officeart/2005/8/layout/chevron2"/>
    <dgm:cxn modelId="{24168092-D3AF-495B-9375-A8F45BAE6A3D}" srcId="{99C44140-005C-4052-8D5A-2F4BD0059AC5}" destId="{A98C81F9-08DA-47E3-8EB4-69FE35407331}" srcOrd="1" destOrd="0" parTransId="{761037EA-71FE-4408-A758-F446E18A2F41}" sibTransId="{FB79B839-8A16-4654-AC7A-1C48FCA273A5}"/>
    <dgm:cxn modelId="{BDD45993-E415-4E2F-B019-739CE6590F79}" srcId="{7688DFF6-18FC-4D92-A432-B39CA48BA77C}" destId="{85867A41-8109-4D6F-822F-FEA128242AC9}" srcOrd="3" destOrd="0" parTransId="{BF41BFD7-C30C-4347-BF98-A48AD5CF77BA}" sibTransId="{0D0DA330-332D-4784-9E8F-43ABA176A363}"/>
    <dgm:cxn modelId="{294E6A98-344D-4B21-8F3B-B51E49EA1D36}" type="presOf" srcId="{A96789C2-D195-4B69-98D2-98B7D70D2DA7}" destId="{62CC8489-84E6-497C-B3FA-937CB3731DAB}" srcOrd="0" destOrd="0" presId="urn:microsoft.com/office/officeart/2005/8/layout/chevron2"/>
    <dgm:cxn modelId="{AF00DEA2-3725-42AD-845C-45B38BBED629}" srcId="{5BC7C72C-E99C-41D3-A63B-1020C90116EB}" destId="{9FE475C5-02AE-40E1-AFAA-04E154E51FCA}" srcOrd="0" destOrd="0" parTransId="{83F76E78-DFA8-45E3-A065-7A19CE4A70F5}" sibTransId="{8A1FE02A-8F1E-4E70-B0B3-A142728DD560}"/>
    <dgm:cxn modelId="{827183AC-FB55-44FE-93B2-252C8A9CD866}" srcId="{58018368-E327-46B3-953C-9775F9321B70}" destId="{D6C10633-EDE4-48DC-B690-8493A8685F49}" srcOrd="1" destOrd="0" parTransId="{D1054F95-6B18-42DA-90BE-24CE110B8035}" sibTransId="{008B2137-EF79-4F92-909D-0067653A26EE}"/>
    <dgm:cxn modelId="{DC5C2EBB-43B0-4B09-A72F-0FC137225609}" srcId="{7688DFF6-18FC-4D92-A432-B39CA48BA77C}" destId="{7ED3F8D1-C649-45DE-A46F-C88E7CABB98A}" srcOrd="5" destOrd="0" parTransId="{FDDB35E9-C55C-41A5-8C06-621769C225B2}" sibTransId="{843FF978-195F-44D5-8293-47071E305749}"/>
    <dgm:cxn modelId="{CD2BC8CB-5DF6-44C1-8927-A681C39B8D8D}" type="presOf" srcId="{6FE9C051-0F64-47EE-9ABE-EF2A57F6AC94}" destId="{2708D5E6-793F-4B20-BB25-67CDFEA0352D}" srcOrd="0" destOrd="0" presId="urn:microsoft.com/office/officeart/2005/8/layout/chevron2"/>
    <dgm:cxn modelId="{B4FE46CE-3A55-40B6-9723-7849D71E6649}" srcId="{99C44140-005C-4052-8D5A-2F4BD0059AC5}" destId="{A96789C2-D195-4B69-98D2-98B7D70D2DA7}" srcOrd="0" destOrd="0" parTransId="{4489020C-1611-426A-8D3A-B336E936099F}" sibTransId="{EC0B9550-27A9-479F-A336-E83F545D81EB}"/>
    <dgm:cxn modelId="{D80C68D1-9C39-4A5E-B343-1793801FCCDF}" type="presOf" srcId="{B9C1F8A0-046E-49D9-A090-8FB857584D7E}" destId="{B004B755-B100-4E8B-B2D7-7F9DDC98A370}" srcOrd="0" destOrd="0" presId="urn:microsoft.com/office/officeart/2005/8/layout/chevron2"/>
    <dgm:cxn modelId="{8177B5D7-B72F-4E01-B17F-A7DD359C64DD}" type="presOf" srcId="{58018368-E327-46B3-953C-9775F9321B70}" destId="{65732782-452B-4D13-90B4-7D1D9D19BE28}" srcOrd="0" destOrd="0" presId="urn:microsoft.com/office/officeart/2005/8/layout/chevron2"/>
    <dgm:cxn modelId="{0F2F76DE-B41B-463F-B276-DAF4E4AD808D}" type="presOf" srcId="{99C44140-005C-4052-8D5A-2F4BD0059AC5}" destId="{00374843-01E2-400E-8CD0-08CC75B50868}" srcOrd="0" destOrd="0" presId="urn:microsoft.com/office/officeart/2005/8/layout/chevron2"/>
    <dgm:cxn modelId="{41F7D3DF-54EF-4C69-833F-01582D7752F3}" srcId="{7688DFF6-18FC-4D92-A432-B39CA48BA77C}" destId="{5BC7C72C-E99C-41D3-A63B-1020C90116EB}" srcOrd="1" destOrd="0" parTransId="{F733F8F2-6CDC-4040-A4D5-C40B9CC639AF}" sibTransId="{A9D4051C-9B19-4544-A25B-15CFB95557BA}"/>
    <dgm:cxn modelId="{45A6D8E6-89B4-40D3-BC31-0A704F648167}" srcId="{7688DFF6-18FC-4D92-A432-B39CA48BA77C}" destId="{E8C75448-7D39-4A52-B389-854E41F293CA}" srcOrd="2" destOrd="0" parTransId="{F5087B87-6D49-4738-BB70-8AD9ED3DDD39}" sibTransId="{9006B9CD-B351-45A7-8114-825CECBEC16F}"/>
    <dgm:cxn modelId="{ED516EF7-8724-4CE8-869B-D0123C5F0A9F}" type="presOf" srcId="{58643FCA-A379-4999-BBC5-769A6B5C5875}" destId="{CB1A9CEE-5ADC-40C3-B9BF-F5455F5FA824}" srcOrd="0" destOrd="1" presId="urn:microsoft.com/office/officeart/2005/8/layout/chevron2"/>
    <dgm:cxn modelId="{E14D11F8-C438-4961-809D-C65C9E8623FD}" type="presOf" srcId="{85867A41-8109-4D6F-822F-FEA128242AC9}" destId="{75D6D638-2FFB-460E-8032-0CC56D9B7781}" srcOrd="0" destOrd="0" presId="urn:microsoft.com/office/officeart/2005/8/layout/chevron2"/>
    <dgm:cxn modelId="{4387BC30-C570-44E1-BB2E-C5537EC2CB90}" type="presParOf" srcId="{B2D3CCA1-6687-4EEF-A1A7-EE8AF18A662A}" destId="{C103C04F-EDDF-442C-AAC6-B9B18D137AC8}" srcOrd="0" destOrd="0" presId="urn:microsoft.com/office/officeart/2005/8/layout/chevron2"/>
    <dgm:cxn modelId="{698E0E34-45AC-4C81-86EE-1CDA5C732485}" type="presParOf" srcId="{C103C04F-EDDF-442C-AAC6-B9B18D137AC8}" destId="{65732782-452B-4D13-90B4-7D1D9D19BE28}" srcOrd="0" destOrd="0" presId="urn:microsoft.com/office/officeart/2005/8/layout/chevron2"/>
    <dgm:cxn modelId="{C2EB724F-B22C-4813-B67C-B434E8ED123F}" type="presParOf" srcId="{C103C04F-EDDF-442C-AAC6-B9B18D137AC8}" destId="{9B68170D-9D98-4E9F-A875-5C8963CD0E6B}" srcOrd="1" destOrd="0" presId="urn:microsoft.com/office/officeart/2005/8/layout/chevron2"/>
    <dgm:cxn modelId="{7A631945-00B7-404F-B245-58687FC9D8DA}" type="presParOf" srcId="{B2D3CCA1-6687-4EEF-A1A7-EE8AF18A662A}" destId="{BC89F4E9-17A6-497C-8F74-34D5EAFF6B18}" srcOrd="1" destOrd="0" presId="urn:microsoft.com/office/officeart/2005/8/layout/chevron2"/>
    <dgm:cxn modelId="{8A9A8D1D-24EA-4213-A321-58E812C4659F}" type="presParOf" srcId="{B2D3CCA1-6687-4EEF-A1A7-EE8AF18A662A}" destId="{014D4A6A-5CA9-4758-BAF1-5B124E41D3CC}" srcOrd="2" destOrd="0" presId="urn:microsoft.com/office/officeart/2005/8/layout/chevron2"/>
    <dgm:cxn modelId="{874722F9-E826-4387-968E-EF76CF4F830E}" type="presParOf" srcId="{014D4A6A-5CA9-4758-BAF1-5B124E41D3CC}" destId="{69E2E2C9-6F23-45F8-96DB-E6C36114B086}" srcOrd="0" destOrd="0" presId="urn:microsoft.com/office/officeart/2005/8/layout/chevron2"/>
    <dgm:cxn modelId="{7A7E3E72-FB1A-4967-AB28-33ECCB79CB10}" type="presParOf" srcId="{014D4A6A-5CA9-4758-BAF1-5B124E41D3CC}" destId="{1F12A522-4812-4CA0-9708-CD6100758A95}" srcOrd="1" destOrd="0" presId="urn:microsoft.com/office/officeart/2005/8/layout/chevron2"/>
    <dgm:cxn modelId="{CE68699F-E1C5-4A68-A68C-93C743FE0F02}" type="presParOf" srcId="{B2D3CCA1-6687-4EEF-A1A7-EE8AF18A662A}" destId="{DD63BA09-CB5A-46F9-AB86-68CFE23F8537}" srcOrd="3" destOrd="0" presId="urn:microsoft.com/office/officeart/2005/8/layout/chevron2"/>
    <dgm:cxn modelId="{D144DC80-195B-4A78-99B6-7AB9E35D8C4E}" type="presParOf" srcId="{B2D3CCA1-6687-4EEF-A1A7-EE8AF18A662A}" destId="{3D8E9979-4823-4BB0-AFAF-4664BDC81491}" srcOrd="4" destOrd="0" presId="urn:microsoft.com/office/officeart/2005/8/layout/chevron2"/>
    <dgm:cxn modelId="{B3C487E7-B25A-4438-B3F6-7AA3F842144E}" type="presParOf" srcId="{3D8E9979-4823-4BB0-AFAF-4664BDC81491}" destId="{4E2F2B84-B849-42AE-89D4-F384678C01F6}" srcOrd="0" destOrd="0" presId="urn:microsoft.com/office/officeart/2005/8/layout/chevron2"/>
    <dgm:cxn modelId="{2DEB93C8-FDBB-411E-9D18-C6F9667A4786}" type="presParOf" srcId="{3D8E9979-4823-4BB0-AFAF-4664BDC81491}" destId="{CB1A9CEE-5ADC-40C3-B9BF-F5455F5FA824}" srcOrd="1" destOrd="0" presId="urn:microsoft.com/office/officeart/2005/8/layout/chevron2"/>
    <dgm:cxn modelId="{07C9E694-E251-4DF9-89A1-C0EAC536D7C3}" type="presParOf" srcId="{B2D3CCA1-6687-4EEF-A1A7-EE8AF18A662A}" destId="{9BB60C67-2DD4-46AF-BD59-CD22D6791070}" srcOrd="5" destOrd="0" presId="urn:microsoft.com/office/officeart/2005/8/layout/chevron2"/>
    <dgm:cxn modelId="{1A6F55F4-5B21-471D-AFB5-84C3B85B156B}" type="presParOf" srcId="{B2D3CCA1-6687-4EEF-A1A7-EE8AF18A662A}" destId="{558626A9-4C75-4C96-ADB7-90AAB806CDC3}" srcOrd="6" destOrd="0" presId="urn:microsoft.com/office/officeart/2005/8/layout/chevron2"/>
    <dgm:cxn modelId="{E9C7BE92-2DFE-47A0-98E9-8798D239D98C}" type="presParOf" srcId="{558626A9-4C75-4C96-ADB7-90AAB806CDC3}" destId="{75D6D638-2FFB-460E-8032-0CC56D9B7781}" srcOrd="0" destOrd="0" presId="urn:microsoft.com/office/officeart/2005/8/layout/chevron2"/>
    <dgm:cxn modelId="{00831903-CD05-4A97-A99A-F2EFA38CFA14}" type="presParOf" srcId="{558626A9-4C75-4C96-ADB7-90AAB806CDC3}" destId="{2708D5E6-793F-4B20-BB25-67CDFEA0352D}" srcOrd="1" destOrd="0" presId="urn:microsoft.com/office/officeart/2005/8/layout/chevron2"/>
    <dgm:cxn modelId="{F948A949-B24C-45EA-81AD-2623BF4000D4}" type="presParOf" srcId="{B2D3CCA1-6687-4EEF-A1A7-EE8AF18A662A}" destId="{A73C2FC1-9A4C-4F27-9432-66E628FC9387}" srcOrd="7" destOrd="0" presId="urn:microsoft.com/office/officeart/2005/8/layout/chevron2"/>
    <dgm:cxn modelId="{AFA3E9C4-9C56-4302-A1EA-F2027D4407DA}" type="presParOf" srcId="{B2D3CCA1-6687-4EEF-A1A7-EE8AF18A662A}" destId="{B0BA64B9-E344-4455-B13B-81CC640FFBD7}" srcOrd="8" destOrd="0" presId="urn:microsoft.com/office/officeart/2005/8/layout/chevron2"/>
    <dgm:cxn modelId="{A06A800E-8B31-44C3-ABBD-2BA201400B4B}" type="presParOf" srcId="{B0BA64B9-E344-4455-B13B-81CC640FFBD7}" destId="{00374843-01E2-400E-8CD0-08CC75B50868}" srcOrd="0" destOrd="0" presId="urn:microsoft.com/office/officeart/2005/8/layout/chevron2"/>
    <dgm:cxn modelId="{2E3AEB79-7920-40AD-B706-25582294340B}" type="presParOf" srcId="{B0BA64B9-E344-4455-B13B-81CC640FFBD7}" destId="{62CC8489-84E6-497C-B3FA-937CB3731DAB}" srcOrd="1" destOrd="0" presId="urn:microsoft.com/office/officeart/2005/8/layout/chevron2"/>
    <dgm:cxn modelId="{615A08DF-978E-4D08-8C00-908C85785E16}" type="presParOf" srcId="{B2D3CCA1-6687-4EEF-A1A7-EE8AF18A662A}" destId="{A5297DD2-3856-4620-B23D-49C7315DE645}" srcOrd="9" destOrd="0" presId="urn:microsoft.com/office/officeart/2005/8/layout/chevron2"/>
    <dgm:cxn modelId="{B7BBEB2B-B0BA-464E-9587-D9CBB86E2216}" type="presParOf" srcId="{B2D3CCA1-6687-4EEF-A1A7-EE8AF18A662A}" destId="{DFA3E4DD-D346-4D8D-9E89-8D484A5C0636}" srcOrd="10" destOrd="0" presId="urn:microsoft.com/office/officeart/2005/8/layout/chevron2"/>
    <dgm:cxn modelId="{0EB95058-4274-41A4-A692-B70AD062539F}" type="presParOf" srcId="{DFA3E4DD-D346-4D8D-9E89-8D484A5C0636}" destId="{888F28E0-1DF1-4E04-972A-8CCEE17EFCA3}" srcOrd="0" destOrd="0" presId="urn:microsoft.com/office/officeart/2005/8/layout/chevron2"/>
    <dgm:cxn modelId="{82B22805-EC86-40FF-931B-3118C36BC178}" type="presParOf" srcId="{DFA3E4DD-D346-4D8D-9E89-8D484A5C0636}" destId="{B004B755-B100-4E8B-B2D7-7F9DDC98A37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F2393C3-CE7E-4858-938B-C1726ED59DD5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D0ABB07-01F0-48DC-ADDC-41D28545DB63}">
      <dgm:prSet phldrT="[Text]" custT="1"/>
      <dgm:spPr>
        <a:solidFill>
          <a:srgbClr val="FFCCFF"/>
        </a:solidFill>
      </dgm:spPr>
      <dgm:t>
        <a:bodyPr/>
        <a:lstStyle/>
        <a:p>
          <a:r>
            <a:rPr lang="de-DE" sz="2400" dirty="0">
              <a:solidFill>
                <a:srgbClr val="6600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Hình ảnh bình dị, đặc trưng vừa cung cấp kiến thức vừa mang đậm phong vị quê hương TP. Hồ Chí Minh</a:t>
          </a:r>
          <a:endParaRPr lang="en-US" sz="2400" dirty="0">
            <a:solidFill>
              <a:srgbClr val="660066"/>
            </a:solidFill>
          </a:endParaRPr>
        </a:p>
      </dgm:t>
    </dgm:pt>
    <dgm:pt modelId="{6BD4C29D-7F79-402F-9723-34056713A926}" type="parTrans" cxnId="{021680C4-A46F-4892-A7EB-103CDAF94D42}">
      <dgm:prSet/>
      <dgm:spPr/>
      <dgm:t>
        <a:bodyPr/>
        <a:lstStyle/>
        <a:p>
          <a:endParaRPr lang="en-US"/>
        </a:p>
      </dgm:t>
    </dgm:pt>
    <dgm:pt modelId="{C308307E-1C43-45CF-874E-254638AFD1DF}" type="sibTrans" cxnId="{021680C4-A46F-4892-A7EB-103CDAF94D42}">
      <dgm:prSet/>
      <dgm:spPr/>
      <dgm:t>
        <a:bodyPr/>
        <a:lstStyle/>
        <a:p>
          <a:endParaRPr lang="en-US"/>
        </a:p>
      </dgm:t>
    </dgm:pt>
    <dgm:pt modelId="{24A436EE-D4E3-45D9-9100-5D5B980E4DEC}">
      <dgm:prSet phldrT="[Text]" custT="1"/>
      <dgm:spPr>
        <a:solidFill>
          <a:srgbClr val="FFCCFF"/>
        </a:solidFill>
      </dgm:spPr>
      <dgm:t>
        <a:bodyPr/>
        <a:lstStyle/>
        <a:p>
          <a:r>
            <a:rPr lang="de-DE" sz="24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Chuỗi hoạt động theo hướng mở, t</a:t>
          </a:r>
          <a:r>
            <a:rPr lang="de-DE" sz="2400" dirty="0">
              <a:solidFill>
                <a:srgbClr val="6600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ối ưu hoá vốn sống, trải nghiệm cá nhân</a:t>
          </a:r>
          <a:r>
            <a:rPr lang="de-DE" sz="24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để HS khám phá, chủ động trong hoạt động học</a:t>
          </a:r>
          <a:endParaRPr lang="en-US" sz="2400" dirty="0">
            <a:solidFill>
              <a:srgbClr val="660066"/>
            </a:solidFill>
          </a:endParaRPr>
        </a:p>
      </dgm:t>
    </dgm:pt>
    <dgm:pt modelId="{0B9BCEC3-F185-4D9E-B3D7-B1857FDFE8D6}" type="parTrans" cxnId="{C152E13F-0F75-4926-A635-5AD0F782CE08}">
      <dgm:prSet/>
      <dgm:spPr/>
      <dgm:t>
        <a:bodyPr/>
        <a:lstStyle/>
        <a:p>
          <a:endParaRPr lang="en-US"/>
        </a:p>
      </dgm:t>
    </dgm:pt>
    <dgm:pt modelId="{9F3BA278-9463-4D41-A244-BFDAF1A502AC}" type="sibTrans" cxnId="{C152E13F-0F75-4926-A635-5AD0F782CE08}">
      <dgm:prSet/>
      <dgm:spPr/>
      <dgm:t>
        <a:bodyPr/>
        <a:lstStyle/>
        <a:p>
          <a:endParaRPr lang="en-US"/>
        </a:p>
      </dgm:t>
    </dgm:pt>
    <dgm:pt modelId="{A22208CE-3DCB-4640-B4C2-DA52C7BB86FF}">
      <dgm:prSet phldrT="[Text]" custT="1"/>
      <dgm:spPr>
        <a:solidFill>
          <a:srgbClr val="FFCCFF"/>
        </a:solidFill>
      </dgm:spPr>
      <dgm:t>
        <a:bodyPr/>
        <a:lstStyle/>
        <a:p>
          <a:r>
            <a:rPr lang="en-US" sz="2400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Khám</a:t>
          </a:r>
          <a:r>
            <a:rPr lang="en-US" sz="24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</a:t>
          </a:r>
          <a:r>
            <a:rPr lang="en-US" sz="24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vẻ</a:t>
          </a:r>
          <a:r>
            <a:rPr lang="en-US" sz="24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đẹp</a:t>
          </a:r>
          <a:r>
            <a:rPr lang="en-US" sz="24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quê</a:t>
          </a:r>
          <a:r>
            <a:rPr lang="en-US" sz="24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hương</a:t>
          </a:r>
          <a:r>
            <a:rPr lang="en-US" sz="24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4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phố</a:t>
          </a:r>
          <a:r>
            <a:rPr lang="en-US" sz="24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Hồ</a:t>
          </a:r>
          <a:r>
            <a:rPr lang="en-US" sz="24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</a:t>
          </a:r>
          <a:r>
            <a:rPr lang="en-US" sz="24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Minh</a:t>
          </a:r>
        </a:p>
      </dgm:t>
    </dgm:pt>
    <dgm:pt modelId="{988C7BAD-D232-453B-A271-C7D9C90E7376}" type="sibTrans" cxnId="{4634D93F-3469-4612-99B2-63CF976E47B3}">
      <dgm:prSet/>
      <dgm:spPr/>
      <dgm:t>
        <a:bodyPr/>
        <a:lstStyle/>
        <a:p>
          <a:endParaRPr lang="en-US"/>
        </a:p>
      </dgm:t>
    </dgm:pt>
    <dgm:pt modelId="{A249E6C2-EC4C-4414-B790-2D0A37A8E0AF}" type="parTrans" cxnId="{4634D93F-3469-4612-99B2-63CF976E47B3}">
      <dgm:prSet/>
      <dgm:spPr/>
      <dgm:t>
        <a:bodyPr/>
        <a:lstStyle/>
        <a:p>
          <a:endParaRPr lang="en-US"/>
        </a:p>
      </dgm:t>
    </dgm:pt>
    <dgm:pt modelId="{6286C50B-39BA-422B-BAEA-25F25E6E8F9B}">
      <dgm:prSet phldrT="[Text]" custT="1"/>
      <dgm:spPr>
        <a:solidFill>
          <a:srgbClr val="FFCCFF"/>
        </a:solidFill>
      </dgm:spPr>
      <dgm:t>
        <a:bodyPr/>
        <a:lstStyle/>
        <a:p>
          <a:r>
            <a:rPr lang="de-DE" sz="2400" dirty="0">
              <a:solidFill>
                <a:srgbClr val="6600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Bồi dưỡng tình yêu và lòng tự hào với quê hương, đất nước</a:t>
          </a:r>
          <a:endParaRPr lang="en-US" sz="2400" dirty="0">
            <a:solidFill>
              <a:srgbClr val="66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50FD33-2460-499D-8DFB-344E48840A96}" type="parTrans" cxnId="{4692F33F-9335-4A7A-B6FE-33B25B86F106}">
      <dgm:prSet/>
      <dgm:spPr/>
      <dgm:t>
        <a:bodyPr/>
        <a:lstStyle/>
        <a:p>
          <a:endParaRPr lang="vi-VN"/>
        </a:p>
      </dgm:t>
    </dgm:pt>
    <dgm:pt modelId="{9E1BFF5B-4D63-4A77-925F-5284657D31B3}" type="sibTrans" cxnId="{4692F33F-9335-4A7A-B6FE-33B25B86F106}">
      <dgm:prSet/>
      <dgm:spPr/>
      <dgm:t>
        <a:bodyPr/>
        <a:lstStyle/>
        <a:p>
          <a:endParaRPr lang="vi-VN"/>
        </a:p>
      </dgm:t>
    </dgm:pt>
    <dgm:pt modelId="{EF96217E-B0D2-4BA8-AD79-2394B409164D}">
      <dgm:prSet phldrT="[Text]" custT="1"/>
      <dgm:spPr>
        <a:solidFill>
          <a:srgbClr val="FFCCFF"/>
        </a:solidFill>
      </dgm:spPr>
      <dgm:t>
        <a:bodyPr/>
        <a:lstStyle/>
        <a:p>
          <a:r>
            <a:rPr lang="en-US" sz="2400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US" sz="24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4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4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24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4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hóa</a:t>
          </a:r>
          <a:r>
            <a:rPr lang="en-US" sz="24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truyền</a:t>
          </a:r>
          <a:r>
            <a:rPr lang="en-US" sz="24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thống</a:t>
          </a:r>
          <a:r>
            <a:rPr lang="en-US" sz="24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cùng</a:t>
          </a:r>
          <a:r>
            <a:rPr lang="en-US" sz="24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4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nét</a:t>
          </a:r>
          <a:r>
            <a:rPr lang="en-US" sz="24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đặc</a:t>
          </a:r>
          <a:r>
            <a:rPr lang="en-US" sz="24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sắc</a:t>
          </a:r>
          <a:r>
            <a:rPr lang="en-US" sz="24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vùng</a:t>
          </a:r>
          <a:r>
            <a:rPr lang="en-US" sz="24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đất</a:t>
          </a:r>
          <a:r>
            <a:rPr lang="en-US" sz="24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con </a:t>
          </a:r>
          <a:r>
            <a:rPr lang="en-US" sz="2400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4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dirty="0">
              <a:solidFill>
                <a:srgbClr val="6600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TP. Hồ Chí Minh</a:t>
          </a:r>
          <a:endParaRPr lang="en-US" sz="2400" dirty="0">
            <a:solidFill>
              <a:srgbClr val="660066"/>
            </a:solidFill>
          </a:endParaRPr>
        </a:p>
      </dgm:t>
    </dgm:pt>
    <dgm:pt modelId="{9F052850-25E6-4827-AF46-CFF2CAAD4D72}" type="sibTrans" cxnId="{A74185B2-F550-4871-A382-B9BE3BEC004A}">
      <dgm:prSet/>
      <dgm:spPr/>
      <dgm:t>
        <a:bodyPr/>
        <a:lstStyle/>
        <a:p>
          <a:endParaRPr lang="en-US"/>
        </a:p>
      </dgm:t>
    </dgm:pt>
    <dgm:pt modelId="{CFED53A0-7C3A-49E4-9A81-0D09B21FAA63}" type="parTrans" cxnId="{A74185B2-F550-4871-A382-B9BE3BEC004A}">
      <dgm:prSet/>
      <dgm:spPr/>
      <dgm:t>
        <a:bodyPr/>
        <a:lstStyle/>
        <a:p>
          <a:endParaRPr lang="en-US"/>
        </a:p>
      </dgm:t>
    </dgm:pt>
    <dgm:pt modelId="{3DC7743A-ADA9-426A-A2D3-685548112814}" type="pres">
      <dgm:prSet presAssocID="{CF2393C3-CE7E-4858-938B-C1726ED59DD5}" presName="linear" presStyleCnt="0">
        <dgm:presLayoutVars>
          <dgm:dir/>
          <dgm:animLvl val="lvl"/>
          <dgm:resizeHandles val="exact"/>
        </dgm:presLayoutVars>
      </dgm:prSet>
      <dgm:spPr/>
    </dgm:pt>
    <dgm:pt modelId="{1509F8F1-5516-494E-9F69-63CD7DEA6DC8}" type="pres">
      <dgm:prSet presAssocID="{24A436EE-D4E3-45D9-9100-5D5B980E4DEC}" presName="parentLin" presStyleCnt="0"/>
      <dgm:spPr/>
    </dgm:pt>
    <dgm:pt modelId="{5CE320E2-6E11-4367-BCDA-DC89B40AD4F2}" type="pres">
      <dgm:prSet presAssocID="{24A436EE-D4E3-45D9-9100-5D5B980E4DEC}" presName="parentLeftMargin" presStyleLbl="node1" presStyleIdx="0" presStyleCnt="5"/>
      <dgm:spPr/>
    </dgm:pt>
    <dgm:pt modelId="{BAC5620B-548C-4A54-931E-71A0406AEDE6}" type="pres">
      <dgm:prSet presAssocID="{24A436EE-D4E3-45D9-9100-5D5B980E4DEC}" presName="parentText" presStyleLbl="node1" presStyleIdx="0" presStyleCnt="5" custAng="0" custScaleX="147614" custScaleY="233355">
        <dgm:presLayoutVars>
          <dgm:chMax val="0"/>
          <dgm:bulletEnabled val="1"/>
        </dgm:presLayoutVars>
      </dgm:prSet>
      <dgm:spPr/>
    </dgm:pt>
    <dgm:pt modelId="{E735C682-CCDB-4FCB-9031-9B79E4A3EA64}" type="pres">
      <dgm:prSet presAssocID="{24A436EE-D4E3-45D9-9100-5D5B980E4DEC}" presName="negativeSpace" presStyleCnt="0"/>
      <dgm:spPr/>
    </dgm:pt>
    <dgm:pt modelId="{48BD557F-457D-4C56-B6F9-637BF7681D5C}" type="pres">
      <dgm:prSet presAssocID="{24A436EE-D4E3-45D9-9100-5D5B980E4DEC}" presName="childText" presStyleLbl="conFgAcc1" presStyleIdx="0" presStyleCnt="5">
        <dgm:presLayoutVars>
          <dgm:bulletEnabled val="1"/>
        </dgm:presLayoutVars>
      </dgm:prSet>
      <dgm:spPr/>
    </dgm:pt>
    <dgm:pt modelId="{48A16525-8980-4517-891B-4712F19BE058}" type="pres">
      <dgm:prSet presAssocID="{9F3BA278-9463-4D41-A244-BFDAF1A502AC}" presName="spaceBetweenRectangles" presStyleCnt="0"/>
      <dgm:spPr/>
    </dgm:pt>
    <dgm:pt modelId="{66BEC7BC-AC3D-4997-BEC8-8ACCF4D41CF3}" type="pres">
      <dgm:prSet presAssocID="{A22208CE-3DCB-4640-B4C2-DA52C7BB86FF}" presName="parentLin" presStyleCnt="0"/>
      <dgm:spPr/>
    </dgm:pt>
    <dgm:pt modelId="{59D9CD0E-ADE1-4289-B313-93134575D45D}" type="pres">
      <dgm:prSet presAssocID="{A22208CE-3DCB-4640-B4C2-DA52C7BB86FF}" presName="parentLeftMargin" presStyleLbl="node1" presStyleIdx="0" presStyleCnt="5"/>
      <dgm:spPr/>
    </dgm:pt>
    <dgm:pt modelId="{1EB82451-34E2-4BE8-B399-7B331288C5F1}" type="pres">
      <dgm:prSet presAssocID="{A22208CE-3DCB-4640-B4C2-DA52C7BB86FF}" presName="parentText" presStyleLbl="node1" presStyleIdx="1" presStyleCnt="5" custAng="0" custScaleX="152377" custScaleY="233355">
        <dgm:presLayoutVars>
          <dgm:chMax val="0"/>
          <dgm:bulletEnabled val="1"/>
        </dgm:presLayoutVars>
      </dgm:prSet>
      <dgm:spPr/>
    </dgm:pt>
    <dgm:pt modelId="{5FE34591-2803-4F20-81A7-6BF9225D15A8}" type="pres">
      <dgm:prSet presAssocID="{A22208CE-3DCB-4640-B4C2-DA52C7BB86FF}" presName="negativeSpace" presStyleCnt="0"/>
      <dgm:spPr/>
    </dgm:pt>
    <dgm:pt modelId="{4BA10E18-C46D-4CC4-A1E0-8B13AB027A8A}" type="pres">
      <dgm:prSet presAssocID="{A22208CE-3DCB-4640-B4C2-DA52C7BB86FF}" presName="childText" presStyleLbl="conFgAcc1" presStyleIdx="1" presStyleCnt="5">
        <dgm:presLayoutVars>
          <dgm:bulletEnabled val="1"/>
        </dgm:presLayoutVars>
      </dgm:prSet>
      <dgm:spPr/>
    </dgm:pt>
    <dgm:pt modelId="{FD18087A-7E8E-48D1-93A9-B88F789DF278}" type="pres">
      <dgm:prSet presAssocID="{988C7BAD-D232-453B-A271-C7D9C90E7376}" presName="spaceBetweenRectangles" presStyleCnt="0"/>
      <dgm:spPr/>
    </dgm:pt>
    <dgm:pt modelId="{B80423CB-E8B1-460F-92D3-5355BF1F5BDC}" type="pres">
      <dgm:prSet presAssocID="{5D0ABB07-01F0-48DC-ADDC-41D28545DB63}" presName="parentLin" presStyleCnt="0"/>
      <dgm:spPr/>
    </dgm:pt>
    <dgm:pt modelId="{4F5DD80E-4C6A-4CB0-8EB5-21C950EEEB7D}" type="pres">
      <dgm:prSet presAssocID="{5D0ABB07-01F0-48DC-ADDC-41D28545DB63}" presName="parentLeftMargin" presStyleLbl="node1" presStyleIdx="1" presStyleCnt="5"/>
      <dgm:spPr/>
    </dgm:pt>
    <dgm:pt modelId="{9448BDAA-975A-400A-81CE-3828F85AC551}" type="pres">
      <dgm:prSet presAssocID="{5D0ABB07-01F0-48DC-ADDC-41D28545DB63}" presName="parentText" presStyleLbl="node1" presStyleIdx="2" presStyleCnt="5" custAng="0" custScaleX="150037" custScaleY="233355" custLinFactNeighborX="515" custLinFactNeighborY="-2604">
        <dgm:presLayoutVars>
          <dgm:chMax val="0"/>
          <dgm:bulletEnabled val="1"/>
        </dgm:presLayoutVars>
      </dgm:prSet>
      <dgm:spPr/>
    </dgm:pt>
    <dgm:pt modelId="{DDF88963-87D4-4367-8BFD-A8B4CF5F78EE}" type="pres">
      <dgm:prSet presAssocID="{5D0ABB07-01F0-48DC-ADDC-41D28545DB63}" presName="negativeSpace" presStyleCnt="0"/>
      <dgm:spPr/>
    </dgm:pt>
    <dgm:pt modelId="{D6AE755E-CC96-435C-B930-4246084C4EEE}" type="pres">
      <dgm:prSet presAssocID="{5D0ABB07-01F0-48DC-ADDC-41D28545DB63}" presName="childText" presStyleLbl="conFgAcc1" presStyleIdx="2" presStyleCnt="5">
        <dgm:presLayoutVars>
          <dgm:bulletEnabled val="1"/>
        </dgm:presLayoutVars>
      </dgm:prSet>
      <dgm:spPr/>
    </dgm:pt>
    <dgm:pt modelId="{36A79CEF-6575-4FB9-967A-271D9227F1C8}" type="pres">
      <dgm:prSet presAssocID="{C308307E-1C43-45CF-874E-254638AFD1DF}" presName="spaceBetweenRectangles" presStyleCnt="0"/>
      <dgm:spPr/>
    </dgm:pt>
    <dgm:pt modelId="{5B8EB0A3-4638-407C-AECD-77D52A903632}" type="pres">
      <dgm:prSet presAssocID="{EF96217E-B0D2-4BA8-AD79-2394B409164D}" presName="parentLin" presStyleCnt="0"/>
      <dgm:spPr/>
    </dgm:pt>
    <dgm:pt modelId="{8DF193BA-163A-4D76-93E7-1528CD98C8B3}" type="pres">
      <dgm:prSet presAssocID="{EF96217E-B0D2-4BA8-AD79-2394B409164D}" presName="parentLeftMargin" presStyleLbl="node1" presStyleIdx="2" presStyleCnt="5"/>
      <dgm:spPr/>
    </dgm:pt>
    <dgm:pt modelId="{08107475-4260-4152-BA91-56EC795315F3}" type="pres">
      <dgm:prSet presAssocID="{EF96217E-B0D2-4BA8-AD79-2394B409164D}" presName="parentText" presStyleLbl="node1" presStyleIdx="3" presStyleCnt="5" custAng="0" custScaleX="148816" custScaleY="233355">
        <dgm:presLayoutVars>
          <dgm:chMax val="0"/>
          <dgm:bulletEnabled val="1"/>
        </dgm:presLayoutVars>
      </dgm:prSet>
      <dgm:spPr/>
    </dgm:pt>
    <dgm:pt modelId="{7B338367-DC0F-4288-82A4-6054220F8764}" type="pres">
      <dgm:prSet presAssocID="{EF96217E-B0D2-4BA8-AD79-2394B409164D}" presName="negativeSpace" presStyleCnt="0"/>
      <dgm:spPr/>
    </dgm:pt>
    <dgm:pt modelId="{322F59BE-016B-48A5-BF3B-8792606227EA}" type="pres">
      <dgm:prSet presAssocID="{EF96217E-B0D2-4BA8-AD79-2394B409164D}" presName="childText" presStyleLbl="conFgAcc1" presStyleIdx="3" presStyleCnt="5">
        <dgm:presLayoutVars>
          <dgm:bulletEnabled val="1"/>
        </dgm:presLayoutVars>
      </dgm:prSet>
      <dgm:spPr/>
    </dgm:pt>
    <dgm:pt modelId="{81534151-91AF-4674-85B6-2AB7F49587B6}" type="pres">
      <dgm:prSet presAssocID="{9F052850-25E6-4827-AF46-CFF2CAAD4D72}" presName="spaceBetweenRectangles" presStyleCnt="0"/>
      <dgm:spPr/>
    </dgm:pt>
    <dgm:pt modelId="{2764B7CF-B407-4D3B-A2CC-59658A1D6E43}" type="pres">
      <dgm:prSet presAssocID="{6286C50B-39BA-422B-BAEA-25F25E6E8F9B}" presName="parentLin" presStyleCnt="0"/>
      <dgm:spPr/>
    </dgm:pt>
    <dgm:pt modelId="{EE85564B-EB17-45D4-8E21-85D5EA89B00D}" type="pres">
      <dgm:prSet presAssocID="{6286C50B-39BA-422B-BAEA-25F25E6E8F9B}" presName="parentLeftMargin" presStyleLbl="node1" presStyleIdx="3" presStyleCnt="5"/>
      <dgm:spPr/>
    </dgm:pt>
    <dgm:pt modelId="{6727F0B1-9938-4B98-B090-1708337379F4}" type="pres">
      <dgm:prSet presAssocID="{6286C50B-39BA-422B-BAEA-25F25E6E8F9B}" presName="parentText" presStyleLbl="node1" presStyleIdx="4" presStyleCnt="5" custAng="0" custScaleX="137061" custScaleY="233355">
        <dgm:presLayoutVars>
          <dgm:chMax val="0"/>
          <dgm:bulletEnabled val="1"/>
        </dgm:presLayoutVars>
      </dgm:prSet>
      <dgm:spPr/>
    </dgm:pt>
    <dgm:pt modelId="{5E8C0B23-F7E7-449C-85DF-85A2730436FB}" type="pres">
      <dgm:prSet presAssocID="{6286C50B-39BA-422B-BAEA-25F25E6E8F9B}" presName="negativeSpace" presStyleCnt="0"/>
      <dgm:spPr/>
    </dgm:pt>
    <dgm:pt modelId="{C4DF86B2-AB44-47E2-BCB3-69BA018EC0C3}" type="pres">
      <dgm:prSet presAssocID="{6286C50B-39BA-422B-BAEA-25F25E6E8F9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61A3508-0084-4A06-B58C-DC5F534DF15D}" type="presOf" srcId="{A22208CE-3DCB-4640-B4C2-DA52C7BB86FF}" destId="{1EB82451-34E2-4BE8-B399-7B331288C5F1}" srcOrd="1" destOrd="0" presId="urn:microsoft.com/office/officeart/2005/8/layout/list1"/>
    <dgm:cxn modelId="{2F404C12-2AEF-42D1-94FB-19D1ED639EAD}" type="presOf" srcId="{24A436EE-D4E3-45D9-9100-5D5B980E4DEC}" destId="{BAC5620B-548C-4A54-931E-71A0406AEDE6}" srcOrd="1" destOrd="0" presId="urn:microsoft.com/office/officeart/2005/8/layout/list1"/>
    <dgm:cxn modelId="{4634D93F-3469-4612-99B2-63CF976E47B3}" srcId="{CF2393C3-CE7E-4858-938B-C1726ED59DD5}" destId="{A22208CE-3DCB-4640-B4C2-DA52C7BB86FF}" srcOrd="1" destOrd="0" parTransId="{A249E6C2-EC4C-4414-B790-2D0A37A8E0AF}" sibTransId="{988C7BAD-D232-453B-A271-C7D9C90E7376}"/>
    <dgm:cxn modelId="{C152E13F-0F75-4926-A635-5AD0F782CE08}" srcId="{CF2393C3-CE7E-4858-938B-C1726ED59DD5}" destId="{24A436EE-D4E3-45D9-9100-5D5B980E4DEC}" srcOrd="0" destOrd="0" parTransId="{0B9BCEC3-F185-4D9E-B3D7-B1857FDFE8D6}" sibTransId="{9F3BA278-9463-4D41-A244-BFDAF1A502AC}"/>
    <dgm:cxn modelId="{4692F33F-9335-4A7A-B6FE-33B25B86F106}" srcId="{CF2393C3-CE7E-4858-938B-C1726ED59DD5}" destId="{6286C50B-39BA-422B-BAEA-25F25E6E8F9B}" srcOrd="4" destOrd="0" parTransId="{8050FD33-2460-499D-8DFB-344E48840A96}" sibTransId="{9E1BFF5B-4D63-4A77-925F-5284657D31B3}"/>
    <dgm:cxn modelId="{0E69D44B-23BB-4D1E-A07A-076D2D2BB7E2}" type="presOf" srcId="{6286C50B-39BA-422B-BAEA-25F25E6E8F9B}" destId="{EE85564B-EB17-45D4-8E21-85D5EA89B00D}" srcOrd="0" destOrd="0" presId="urn:microsoft.com/office/officeart/2005/8/layout/list1"/>
    <dgm:cxn modelId="{BFA63673-B167-4F40-9306-9F2AA74552A3}" type="presOf" srcId="{A22208CE-3DCB-4640-B4C2-DA52C7BB86FF}" destId="{59D9CD0E-ADE1-4289-B313-93134575D45D}" srcOrd="0" destOrd="0" presId="urn:microsoft.com/office/officeart/2005/8/layout/list1"/>
    <dgm:cxn modelId="{5C1BDC53-96D3-4F32-A4FC-C00E92BEFB08}" type="presOf" srcId="{24A436EE-D4E3-45D9-9100-5D5B980E4DEC}" destId="{5CE320E2-6E11-4367-BCDA-DC89B40AD4F2}" srcOrd="0" destOrd="0" presId="urn:microsoft.com/office/officeart/2005/8/layout/list1"/>
    <dgm:cxn modelId="{EF90A68E-0023-4816-9B22-C79F1051B6FA}" type="presOf" srcId="{5D0ABB07-01F0-48DC-ADDC-41D28545DB63}" destId="{9448BDAA-975A-400A-81CE-3828F85AC551}" srcOrd="1" destOrd="0" presId="urn:microsoft.com/office/officeart/2005/8/layout/list1"/>
    <dgm:cxn modelId="{A74185B2-F550-4871-A382-B9BE3BEC004A}" srcId="{CF2393C3-CE7E-4858-938B-C1726ED59DD5}" destId="{EF96217E-B0D2-4BA8-AD79-2394B409164D}" srcOrd="3" destOrd="0" parTransId="{CFED53A0-7C3A-49E4-9A81-0D09B21FAA63}" sibTransId="{9F052850-25E6-4827-AF46-CFF2CAAD4D72}"/>
    <dgm:cxn modelId="{16E709BC-9E4F-443C-8EE2-F39B6890762B}" type="presOf" srcId="{6286C50B-39BA-422B-BAEA-25F25E6E8F9B}" destId="{6727F0B1-9938-4B98-B090-1708337379F4}" srcOrd="1" destOrd="0" presId="urn:microsoft.com/office/officeart/2005/8/layout/list1"/>
    <dgm:cxn modelId="{021680C4-A46F-4892-A7EB-103CDAF94D42}" srcId="{CF2393C3-CE7E-4858-938B-C1726ED59DD5}" destId="{5D0ABB07-01F0-48DC-ADDC-41D28545DB63}" srcOrd="2" destOrd="0" parTransId="{6BD4C29D-7F79-402F-9723-34056713A926}" sibTransId="{C308307E-1C43-45CF-874E-254638AFD1DF}"/>
    <dgm:cxn modelId="{B4B483C4-0D3B-4368-8325-A5280F8DC91E}" type="presOf" srcId="{EF96217E-B0D2-4BA8-AD79-2394B409164D}" destId="{08107475-4260-4152-BA91-56EC795315F3}" srcOrd="1" destOrd="0" presId="urn:microsoft.com/office/officeart/2005/8/layout/list1"/>
    <dgm:cxn modelId="{F10B86C9-1BE9-4C7B-8149-CD9E7A65A91D}" type="presOf" srcId="{5D0ABB07-01F0-48DC-ADDC-41D28545DB63}" destId="{4F5DD80E-4C6A-4CB0-8EB5-21C950EEEB7D}" srcOrd="0" destOrd="0" presId="urn:microsoft.com/office/officeart/2005/8/layout/list1"/>
    <dgm:cxn modelId="{D7B00BD9-6E70-4269-8042-704D0F009E5E}" type="presOf" srcId="{EF96217E-B0D2-4BA8-AD79-2394B409164D}" destId="{8DF193BA-163A-4D76-93E7-1528CD98C8B3}" srcOrd="0" destOrd="0" presId="urn:microsoft.com/office/officeart/2005/8/layout/list1"/>
    <dgm:cxn modelId="{BB4142E1-062B-45DC-91E4-63E86C7AF752}" type="presOf" srcId="{CF2393C3-CE7E-4858-938B-C1726ED59DD5}" destId="{3DC7743A-ADA9-426A-A2D3-685548112814}" srcOrd="0" destOrd="0" presId="urn:microsoft.com/office/officeart/2005/8/layout/list1"/>
    <dgm:cxn modelId="{32A52AC3-76AB-453A-AAA2-193DA0F57CCA}" type="presParOf" srcId="{3DC7743A-ADA9-426A-A2D3-685548112814}" destId="{1509F8F1-5516-494E-9F69-63CD7DEA6DC8}" srcOrd="0" destOrd="0" presId="urn:microsoft.com/office/officeart/2005/8/layout/list1"/>
    <dgm:cxn modelId="{315FE54F-0E37-49F1-BC67-814B27254A3F}" type="presParOf" srcId="{1509F8F1-5516-494E-9F69-63CD7DEA6DC8}" destId="{5CE320E2-6E11-4367-BCDA-DC89B40AD4F2}" srcOrd="0" destOrd="0" presId="urn:microsoft.com/office/officeart/2005/8/layout/list1"/>
    <dgm:cxn modelId="{C97C8260-5346-415A-8BCC-8D76AD81DB82}" type="presParOf" srcId="{1509F8F1-5516-494E-9F69-63CD7DEA6DC8}" destId="{BAC5620B-548C-4A54-931E-71A0406AEDE6}" srcOrd="1" destOrd="0" presId="urn:microsoft.com/office/officeart/2005/8/layout/list1"/>
    <dgm:cxn modelId="{5CF56C3D-BCE4-4440-AFB7-B6971B865426}" type="presParOf" srcId="{3DC7743A-ADA9-426A-A2D3-685548112814}" destId="{E735C682-CCDB-4FCB-9031-9B79E4A3EA64}" srcOrd="1" destOrd="0" presId="urn:microsoft.com/office/officeart/2005/8/layout/list1"/>
    <dgm:cxn modelId="{7A5BCFAE-3BAA-49FA-A348-B0EE2FDC6C47}" type="presParOf" srcId="{3DC7743A-ADA9-426A-A2D3-685548112814}" destId="{48BD557F-457D-4C56-B6F9-637BF7681D5C}" srcOrd="2" destOrd="0" presId="urn:microsoft.com/office/officeart/2005/8/layout/list1"/>
    <dgm:cxn modelId="{E09AC687-0564-41B8-9ED5-C4BB633244B8}" type="presParOf" srcId="{3DC7743A-ADA9-426A-A2D3-685548112814}" destId="{48A16525-8980-4517-891B-4712F19BE058}" srcOrd="3" destOrd="0" presId="urn:microsoft.com/office/officeart/2005/8/layout/list1"/>
    <dgm:cxn modelId="{56A18087-CF55-4070-BECA-EDB12E72A73B}" type="presParOf" srcId="{3DC7743A-ADA9-426A-A2D3-685548112814}" destId="{66BEC7BC-AC3D-4997-BEC8-8ACCF4D41CF3}" srcOrd="4" destOrd="0" presId="urn:microsoft.com/office/officeart/2005/8/layout/list1"/>
    <dgm:cxn modelId="{6AFCC0F0-BFC3-4831-9CEF-02E2F60449F7}" type="presParOf" srcId="{66BEC7BC-AC3D-4997-BEC8-8ACCF4D41CF3}" destId="{59D9CD0E-ADE1-4289-B313-93134575D45D}" srcOrd="0" destOrd="0" presId="urn:microsoft.com/office/officeart/2005/8/layout/list1"/>
    <dgm:cxn modelId="{B2D7B44E-0368-4810-AAFD-1AA2040944F5}" type="presParOf" srcId="{66BEC7BC-AC3D-4997-BEC8-8ACCF4D41CF3}" destId="{1EB82451-34E2-4BE8-B399-7B331288C5F1}" srcOrd="1" destOrd="0" presId="urn:microsoft.com/office/officeart/2005/8/layout/list1"/>
    <dgm:cxn modelId="{FEA1DD66-6876-4320-8EC5-F3079E297C3D}" type="presParOf" srcId="{3DC7743A-ADA9-426A-A2D3-685548112814}" destId="{5FE34591-2803-4F20-81A7-6BF9225D15A8}" srcOrd="5" destOrd="0" presId="urn:microsoft.com/office/officeart/2005/8/layout/list1"/>
    <dgm:cxn modelId="{8D5B45B8-DC8C-4FB0-9276-B917461873AD}" type="presParOf" srcId="{3DC7743A-ADA9-426A-A2D3-685548112814}" destId="{4BA10E18-C46D-4CC4-A1E0-8B13AB027A8A}" srcOrd="6" destOrd="0" presId="urn:microsoft.com/office/officeart/2005/8/layout/list1"/>
    <dgm:cxn modelId="{2AB3DC3A-045F-4F94-BE38-344676F734BE}" type="presParOf" srcId="{3DC7743A-ADA9-426A-A2D3-685548112814}" destId="{FD18087A-7E8E-48D1-93A9-B88F789DF278}" srcOrd="7" destOrd="0" presId="urn:microsoft.com/office/officeart/2005/8/layout/list1"/>
    <dgm:cxn modelId="{D5AF68E1-EB85-4B19-A698-DA8DD9E05BDD}" type="presParOf" srcId="{3DC7743A-ADA9-426A-A2D3-685548112814}" destId="{B80423CB-E8B1-460F-92D3-5355BF1F5BDC}" srcOrd="8" destOrd="0" presId="urn:microsoft.com/office/officeart/2005/8/layout/list1"/>
    <dgm:cxn modelId="{405604EA-BF19-4722-A6D4-FA250C3CF630}" type="presParOf" srcId="{B80423CB-E8B1-460F-92D3-5355BF1F5BDC}" destId="{4F5DD80E-4C6A-4CB0-8EB5-21C950EEEB7D}" srcOrd="0" destOrd="0" presId="urn:microsoft.com/office/officeart/2005/8/layout/list1"/>
    <dgm:cxn modelId="{6B987060-9146-4C1D-9BC0-94CB957D0092}" type="presParOf" srcId="{B80423CB-E8B1-460F-92D3-5355BF1F5BDC}" destId="{9448BDAA-975A-400A-81CE-3828F85AC551}" srcOrd="1" destOrd="0" presId="urn:microsoft.com/office/officeart/2005/8/layout/list1"/>
    <dgm:cxn modelId="{75E901FF-3687-49A9-8D59-A27E1F8B8551}" type="presParOf" srcId="{3DC7743A-ADA9-426A-A2D3-685548112814}" destId="{DDF88963-87D4-4367-8BFD-A8B4CF5F78EE}" srcOrd="9" destOrd="0" presId="urn:microsoft.com/office/officeart/2005/8/layout/list1"/>
    <dgm:cxn modelId="{C85000F5-2F95-4525-87FD-3C865CAC2C32}" type="presParOf" srcId="{3DC7743A-ADA9-426A-A2D3-685548112814}" destId="{D6AE755E-CC96-435C-B930-4246084C4EEE}" srcOrd="10" destOrd="0" presId="urn:microsoft.com/office/officeart/2005/8/layout/list1"/>
    <dgm:cxn modelId="{887C3B22-3AF6-4C42-B2EE-C8D06C2FA424}" type="presParOf" srcId="{3DC7743A-ADA9-426A-A2D3-685548112814}" destId="{36A79CEF-6575-4FB9-967A-271D9227F1C8}" srcOrd="11" destOrd="0" presId="urn:microsoft.com/office/officeart/2005/8/layout/list1"/>
    <dgm:cxn modelId="{1659C56C-BB60-4921-815C-BB37B5000482}" type="presParOf" srcId="{3DC7743A-ADA9-426A-A2D3-685548112814}" destId="{5B8EB0A3-4638-407C-AECD-77D52A903632}" srcOrd="12" destOrd="0" presId="urn:microsoft.com/office/officeart/2005/8/layout/list1"/>
    <dgm:cxn modelId="{7D2ABBFE-8D51-4DCA-9223-262A03043D00}" type="presParOf" srcId="{5B8EB0A3-4638-407C-AECD-77D52A903632}" destId="{8DF193BA-163A-4D76-93E7-1528CD98C8B3}" srcOrd="0" destOrd="0" presId="urn:microsoft.com/office/officeart/2005/8/layout/list1"/>
    <dgm:cxn modelId="{889F18AD-615B-4322-821B-FDFB897CFAF7}" type="presParOf" srcId="{5B8EB0A3-4638-407C-AECD-77D52A903632}" destId="{08107475-4260-4152-BA91-56EC795315F3}" srcOrd="1" destOrd="0" presId="urn:microsoft.com/office/officeart/2005/8/layout/list1"/>
    <dgm:cxn modelId="{C4F3F0AC-C73F-4F97-B69B-19708E269FAB}" type="presParOf" srcId="{3DC7743A-ADA9-426A-A2D3-685548112814}" destId="{7B338367-DC0F-4288-82A4-6054220F8764}" srcOrd="13" destOrd="0" presId="urn:microsoft.com/office/officeart/2005/8/layout/list1"/>
    <dgm:cxn modelId="{69CFC242-4053-4CEC-9B96-7A5FD2D2593B}" type="presParOf" srcId="{3DC7743A-ADA9-426A-A2D3-685548112814}" destId="{322F59BE-016B-48A5-BF3B-8792606227EA}" srcOrd="14" destOrd="0" presId="urn:microsoft.com/office/officeart/2005/8/layout/list1"/>
    <dgm:cxn modelId="{603A2901-06B6-4A11-A1F1-73136615539B}" type="presParOf" srcId="{3DC7743A-ADA9-426A-A2D3-685548112814}" destId="{81534151-91AF-4674-85B6-2AB7F49587B6}" srcOrd="15" destOrd="0" presId="urn:microsoft.com/office/officeart/2005/8/layout/list1"/>
    <dgm:cxn modelId="{BE717405-D30B-4FED-B4B6-6669E1F468C6}" type="presParOf" srcId="{3DC7743A-ADA9-426A-A2D3-685548112814}" destId="{2764B7CF-B407-4D3B-A2CC-59658A1D6E43}" srcOrd="16" destOrd="0" presId="urn:microsoft.com/office/officeart/2005/8/layout/list1"/>
    <dgm:cxn modelId="{BB56B46B-6D9D-4CAD-85BB-68BBAD0BA8C0}" type="presParOf" srcId="{2764B7CF-B407-4D3B-A2CC-59658A1D6E43}" destId="{EE85564B-EB17-45D4-8E21-85D5EA89B00D}" srcOrd="0" destOrd="0" presId="urn:microsoft.com/office/officeart/2005/8/layout/list1"/>
    <dgm:cxn modelId="{1F43AFA6-CE0D-4FF6-9984-7F93AC8AA5C2}" type="presParOf" srcId="{2764B7CF-B407-4D3B-A2CC-59658A1D6E43}" destId="{6727F0B1-9938-4B98-B090-1708337379F4}" srcOrd="1" destOrd="0" presId="urn:microsoft.com/office/officeart/2005/8/layout/list1"/>
    <dgm:cxn modelId="{54B5F4A8-E5AA-445E-98D2-A37765152E26}" type="presParOf" srcId="{3DC7743A-ADA9-426A-A2D3-685548112814}" destId="{5E8C0B23-F7E7-449C-85DF-85A2730436FB}" srcOrd="17" destOrd="0" presId="urn:microsoft.com/office/officeart/2005/8/layout/list1"/>
    <dgm:cxn modelId="{39565F70-069B-446D-855C-0516C47F0977}" type="presParOf" srcId="{3DC7743A-ADA9-426A-A2D3-685548112814}" destId="{C4DF86B2-AB44-47E2-BCB3-69BA018EC0C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DEB88C1-0FFD-47D2-998E-F52B2446064C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8480924-A81A-4EAC-B8B5-A5AD881C1FD1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vi-VN" sz="2600" b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Tiếp cận với mô hình hiện đại của SGK </a:t>
          </a:r>
          <a:r>
            <a:rPr lang="en-US" sz="2600" b="0" dirty="0" err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mới</a:t>
          </a:r>
          <a:r>
            <a:rPr lang="en-US" sz="2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endParaRPr lang="en-US" sz="26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7E3085-B327-4FB8-B2D0-F3ADC05123F2}" type="parTrans" cxnId="{F8526E0F-8B40-49DC-99FB-3E7B78C48CCB}">
      <dgm:prSet/>
      <dgm:spPr/>
      <dgm:t>
        <a:bodyPr/>
        <a:lstStyle/>
        <a:p>
          <a:endParaRPr lang="en-US"/>
        </a:p>
      </dgm:t>
    </dgm:pt>
    <dgm:pt modelId="{B838B893-AD8E-41B0-9DCA-E41BECEA79C1}" type="sibTrans" cxnId="{F8526E0F-8B40-49DC-99FB-3E7B78C48CCB}">
      <dgm:prSet/>
      <dgm:spPr/>
      <dgm:t>
        <a:bodyPr/>
        <a:lstStyle/>
        <a:p>
          <a:endParaRPr lang="en-US"/>
        </a:p>
      </dgm:t>
    </dgm:pt>
    <dgm:pt modelId="{139729B6-1945-48AC-A5D3-882A113E8A73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vi-VN" sz="2600" b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Xây dựng những tình huống phức hợp, sát thực tiễn và đặt những câu hỏi mở cho HS</a:t>
          </a:r>
          <a:endParaRPr lang="en-US" sz="2600" b="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484005-E5CE-4231-B19C-8615D0E43D19}" type="parTrans" cxnId="{EF41D0CA-4918-4BCA-8ED2-05A2BD6D5A68}">
      <dgm:prSet/>
      <dgm:spPr/>
      <dgm:t>
        <a:bodyPr/>
        <a:lstStyle/>
        <a:p>
          <a:endParaRPr lang="en-US"/>
        </a:p>
      </dgm:t>
    </dgm:pt>
    <dgm:pt modelId="{EF91FAA6-7DB3-450A-8490-E3E81CA7EB14}" type="sibTrans" cxnId="{EF41D0CA-4918-4BCA-8ED2-05A2BD6D5A68}">
      <dgm:prSet/>
      <dgm:spPr/>
      <dgm:t>
        <a:bodyPr/>
        <a:lstStyle/>
        <a:p>
          <a:endParaRPr lang="en-US"/>
        </a:p>
      </dgm:t>
    </dgm:pt>
    <dgm:pt modelId="{1EB1BF63-ADF5-4972-BCC3-EF9C1289D4B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600" b="0" dirty="0" err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Hình</a:t>
          </a:r>
          <a:r>
            <a:rPr lang="en-US" sz="2600" b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ảnh</a:t>
          </a:r>
          <a:r>
            <a:rPr lang="en-US" sz="2600" b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trong</a:t>
          </a:r>
          <a:r>
            <a:rPr lang="en-US" sz="2600" b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sách </a:t>
          </a:r>
          <a:r>
            <a:rPr lang="en-US" sz="2600" b="0" dirty="0" err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không</a:t>
          </a:r>
          <a:r>
            <a:rPr lang="en-US" sz="2600" b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đơn</a:t>
          </a:r>
          <a:r>
            <a:rPr lang="en-US" sz="2600" b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thuần</a:t>
          </a:r>
          <a:r>
            <a:rPr lang="en-US" sz="2600" b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là</a:t>
          </a:r>
          <a:r>
            <a:rPr lang="en-US" sz="2600" b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hình</a:t>
          </a:r>
          <a:r>
            <a:rPr lang="en-US" sz="2600" b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minh</a:t>
          </a:r>
          <a:r>
            <a:rPr lang="en-US" sz="2600" b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hoạ</a:t>
          </a:r>
          <a:r>
            <a:rPr lang="en-US" sz="2600" b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mà</a:t>
          </a:r>
          <a:r>
            <a:rPr lang="en-US" sz="2600" b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có</a:t>
          </a:r>
          <a:r>
            <a:rPr lang="en-US" sz="2600" b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tính</a:t>
          </a:r>
          <a:r>
            <a:rPr lang="en-US" sz="2600" b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nội</a:t>
          </a:r>
          <a:r>
            <a:rPr lang="en-US" sz="2600" b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dung </a:t>
          </a:r>
          <a:r>
            <a:rPr lang="en-US" sz="2600" b="0" dirty="0" err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giáo</a:t>
          </a:r>
          <a:r>
            <a:rPr lang="en-US" sz="2600" b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dục</a:t>
          </a:r>
          <a:r>
            <a:rPr lang="en-US" sz="2600" b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tư</a:t>
          </a:r>
          <a:r>
            <a:rPr lang="en-US" sz="2600" b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tưởng</a:t>
          </a:r>
          <a:r>
            <a:rPr lang="en-US" sz="2600" b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, </a:t>
          </a:r>
          <a:r>
            <a:rPr lang="en-US" sz="2600" b="0" dirty="0" err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kĩ</a:t>
          </a:r>
          <a:r>
            <a:rPr lang="en-US" sz="2600" b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năng</a:t>
          </a:r>
          <a:r>
            <a:rPr lang="en-US" sz="2600" b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, </a:t>
          </a:r>
          <a:r>
            <a:rPr lang="en-US" sz="2600" b="0" dirty="0" err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thái</a:t>
          </a:r>
          <a:r>
            <a:rPr lang="en-US" sz="2600" b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sz="2600" b="0" dirty="0" err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độ</a:t>
          </a:r>
          <a:r>
            <a:rPr lang="en-US" sz="2600" b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,…</a:t>
          </a:r>
          <a:endParaRPr lang="en-US" sz="2600" b="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9C35D8-D697-4780-8D63-EE52E91B90C0}" type="parTrans" cxnId="{691359C6-C207-4352-A6EB-EEB26E514AA9}">
      <dgm:prSet/>
      <dgm:spPr/>
      <dgm:t>
        <a:bodyPr/>
        <a:lstStyle/>
        <a:p>
          <a:endParaRPr lang="en-US"/>
        </a:p>
      </dgm:t>
    </dgm:pt>
    <dgm:pt modelId="{9A049DD5-AEC6-44B2-A076-C15997A85ABF}" type="sibTrans" cxnId="{691359C6-C207-4352-A6EB-EEB26E514AA9}">
      <dgm:prSet/>
      <dgm:spPr/>
      <dgm:t>
        <a:bodyPr/>
        <a:lstStyle/>
        <a:p>
          <a:endParaRPr lang="en-US"/>
        </a:p>
      </dgm:t>
    </dgm:pt>
    <dgm:pt modelId="{CE1502C8-8C54-4D1D-909D-3E89157727E7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vi-VN" sz="2600" b="1" dirty="0">
              <a:solidFill>
                <a:schemeClr val="bg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HS được nghĩ nhiều hơn, nói nhiều hơn và làm nhiều hơn</a:t>
          </a:r>
          <a:r>
            <a:rPr lang="vi-VN" sz="2600" dirty="0">
              <a:solidFill>
                <a:schemeClr val="bg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.</a:t>
          </a:r>
          <a:endParaRPr lang="en-US" sz="2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1A8506-A829-4908-ACDA-E50B32C80BFD}" type="parTrans" cxnId="{A42E3F0E-6C28-447F-AEEC-DAA1CD133EB3}">
      <dgm:prSet/>
      <dgm:spPr/>
      <dgm:t>
        <a:bodyPr/>
        <a:lstStyle/>
        <a:p>
          <a:endParaRPr lang="en-US"/>
        </a:p>
      </dgm:t>
    </dgm:pt>
    <dgm:pt modelId="{59B5B56E-F4E7-464C-B05E-E3C8A8BFCEFF}" type="sibTrans" cxnId="{A42E3F0E-6C28-447F-AEEC-DAA1CD133EB3}">
      <dgm:prSet/>
      <dgm:spPr/>
      <dgm:t>
        <a:bodyPr/>
        <a:lstStyle/>
        <a:p>
          <a:endParaRPr lang="en-US"/>
        </a:p>
      </dgm:t>
    </dgm:pt>
    <dgm:pt modelId="{67E44066-11EA-42A2-A40B-6B2B349D8740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vi-VN" sz="2600" b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Phát huy tối đa vai trò kênh hình, hình ảnh hoá nội dung dạy học để phát triển các năng lực tư duy, suy luận, phán đoán, liên kết... </a:t>
          </a:r>
          <a:endParaRPr lang="en-US" sz="26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8C581A-72CD-41B2-8229-1B8244F46643}" type="parTrans" cxnId="{435FE246-2956-49E3-9D62-8114F6AB146C}">
      <dgm:prSet/>
      <dgm:spPr/>
      <dgm:t>
        <a:bodyPr/>
        <a:lstStyle/>
        <a:p>
          <a:endParaRPr lang="vi-VN"/>
        </a:p>
      </dgm:t>
    </dgm:pt>
    <dgm:pt modelId="{C65C1491-AF67-4CCC-A224-3E1548DC6EB8}" type="sibTrans" cxnId="{435FE246-2956-49E3-9D62-8114F6AB146C}">
      <dgm:prSet/>
      <dgm:spPr/>
      <dgm:t>
        <a:bodyPr/>
        <a:lstStyle/>
        <a:p>
          <a:endParaRPr lang="vi-VN"/>
        </a:p>
      </dgm:t>
    </dgm:pt>
    <dgm:pt modelId="{D6A98827-8154-49D7-8EE2-225ABA075792}" type="pres">
      <dgm:prSet presAssocID="{9DEB88C1-0FFD-47D2-998E-F52B2446064C}" presName="linear" presStyleCnt="0">
        <dgm:presLayoutVars>
          <dgm:dir/>
          <dgm:animLvl val="lvl"/>
          <dgm:resizeHandles val="exact"/>
        </dgm:presLayoutVars>
      </dgm:prSet>
      <dgm:spPr/>
    </dgm:pt>
    <dgm:pt modelId="{47980B7E-4BDB-42A9-B0D8-B9C31061C1C1}" type="pres">
      <dgm:prSet presAssocID="{08480924-A81A-4EAC-B8B5-A5AD881C1FD1}" presName="parentLin" presStyleCnt="0"/>
      <dgm:spPr/>
    </dgm:pt>
    <dgm:pt modelId="{0A4F6959-7203-42D6-A2C4-DD0B71BDC7F6}" type="pres">
      <dgm:prSet presAssocID="{08480924-A81A-4EAC-B8B5-A5AD881C1FD1}" presName="parentLeftMargin" presStyleLbl="node1" presStyleIdx="0" presStyleCnt="5"/>
      <dgm:spPr/>
    </dgm:pt>
    <dgm:pt modelId="{CAADF78D-3479-4413-8BFA-D25690C42112}" type="pres">
      <dgm:prSet presAssocID="{08480924-A81A-4EAC-B8B5-A5AD881C1FD1}" presName="parentText" presStyleLbl="node1" presStyleIdx="0" presStyleCnt="5" custScaleX="139682" custScaleY="154982">
        <dgm:presLayoutVars>
          <dgm:chMax val="0"/>
          <dgm:bulletEnabled val="1"/>
        </dgm:presLayoutVars>
      </dgm:prSet>
      <dgm:spPr/>
    </dgm:pt>
    <dgm:pt modelId="{837EBE09-F398-4BB0-B3A7-A87F93396C6B}" type="pres">
      <dgm:prSet presAssocID="{08480924-A81A-4EAC-B8B5-A5AD881C1FD1}" presName="negativeSpace" presStyleCnt="0"/>
      <dgm:spPr/>
    </dgm:pt>
    <dgm:pt modelId="{A5303D00-2364-443D-A30B-C9391081D655}" type="pres">
      <dgm:prSet presAssocID="{08480924-A81A-4EAC-B8B5-A5AD881C1FD1}" presName="childText" presStyleLbl="conFgAcc1" presStyleIdx="0" presStyleCnt="5">
        <dgm:presLayoutVars>
          <dgm:bulletEnabled val="1"/>
        </dgm:presLayoutVars>
      </dgm:prSet>
      <dgm:spPr/>
    </dgm:pt>
    <dgm:pt modelId="{917F1381-F8A5-4D07-AD07-6831E4574861}" type="pres">
      <dgm:prSet presAssocID="{B838B893-AD8E-41B0-9DCA-E41BECEA79C1}" presName="spaceBetweenRectangles" presStyleCnt="0"/>
      <dgm:spPr/>
    </dgm:pt>
    <dgm:pt modelId="{636A2A80-8FED-4724-B189-31209FCA2D50}" type="pres">
      <dgm:prSet presAssocID="{139729B6-1945-48AC-A5D3-882A113E8A73}" presName="parentLin" presStyleCnt="0"/>
      <dgm:spPr/>
    </dgm:pt>
    <dgm:pt modelId="{02F7F422-BC77-4DC5-B82D-62D35693E7DC}" type="pres">
      <dgm:prSet presAssocID="{139729B6-1945-48AC-A5D3-882A113E8A73}" presName="parentLeftMargin" presStyleLbl="node1" presStyleIdx="0" presStyleCnt="5"/>
      <dgm:spPr/>
    </dgm:pt>
    <dgm:pt modelId="{331E5564-AB7D-472E-B86A-CA6032ADE509}" type="pres">
      <dgm:prSet presAssocID="{139729B6-1945-48AC-A5D3-882A113E8A73}" presName="parentText" presStyleLbl="node1" presStyleIdx="1" presStyleCnt="5" custScaleX="136716" custScaleY="210294" custLinFactNeighborX="-4917" custLinFactNeighborY="7252">
        <dgm:presLayoutVars>
          <dgm:chMax val="0"/>
          <dgm:bulletEnabled val="1"/>
        </dgm:presLayoutVars>
      </dgm:prSet>
      <dgm:spPr/>
    </dgm:pt>
    <dgm:pt modelId="{C32AC69C-7119-44FB-BD20-73D18BEC52F9}" type="pres">
      <dgm:prSet presAssocID="{139729B6-1945-48AC-A5D3-882A113E8A73}" presName="negativeSpace" presStyleCnt="0"/>
      <dgm:spPr/>
    </dgm:pt>
    <dgm:pt modelId="{2C161658-3B42-4F1A-9B62-1D42896B85AE}" type="pres">
      <dgm:prSet presAssocID="{139729B6-1945-48AC-A5D3-882A113E8A73}" presName="childText" presStyleLbl="conFgAcc1" presStyleIdx="1" presStyleCnt="5">
        <dgm:presLayoutVars>
          <dgm:bulletEnabled val="1"/>
        </dgm:presLayoutVars>
      </dgm:prSet>
      <dgm:spPr/>
    </dgm:pt>
    <dgm:pt modelId="{D33C5249-6FFA-4E03-96DE-A971A0C9F044}" type="pres">
      <dgm:prSet presAssocID="{EF91FAA6-7DB3-450A-8490-E3E81CA7EB14}" presName="spaceBetweenRectangles" presStyleCnt="0"/>
      <dgm:spPr/>
    </dgm:pt>
    <dgm:pt modelId="{93CE25CB-FC6F-4AAE-AB54-9599B46DA20E}" type="pres">
      <dgm:prSet presAssocID="{67E44066-11EA-42A2-A40B-6B2B349D8740}" presName="parentLin" presStyleCnt="0"/>
      <dgm:spPr/>
    </dgm:pt>
    <dgm:pt modelId="{45FA8984-918B-4734-A497-75362DFDD703}" type="pres">
      <dgm:prSet presAssocID="{67E44066-11EA-42A2-A40B-6B2B349D8740}" presName="parentLeftMargin" presStyleLbl="node1" presStyleIdx="1" presStyleCnt="5"/>
      <dgm:spPr/>
    </dgm:pt>
    <dgm:pt modelId="{DA9C610B-EBB0-487A-A64A-6CDFC3539E6B}" type="pres">
      <dgm:prSet presAssocID="{67E44066-11EA-42A2-A40B-6B2B349D8740}" presName="parentText" presStyleLbl="node1" presStyleIdx="2" presStyleCnt="5" custScaleX="148650" custScaleY="261442">
        <dgm:presLayoutVars>
          <dgm:chMax val="0"/>
          <dgm:bulletEnabled val="1"/>
        </dgm:presLayoutVars>
      </dgm:prSet>
      <dgm:spPr/>
    </dgm:pt>
    <dgm:pt modelId="{758FB4BC-AE7F-47F7-AE94-A5BA6FFDA4DC}" type="pres">
      <dgm:prSet presAssocID="{67E44066-11EA-42A2-A40B-6B2B349D8740}" presName="negativeSpace" presStyleCnt="0"/>
      <dgm:spPr/>
    </dgm:pt>
    <dgm:pt modelId="{444383E8-5DDB-4CAE-BD81-7E6887C0C472}" type="pres">
      <dgm:prSet presAssocID="{67E44066-11EA-42A2-A40B-6B2B349D8740}" presName="childText" presStyleLbl="conFgAcc1" presStyleIdx="2" presStyleCnt="5">
        <dgm:presLayoutVars>
          <dgm:bulletEnabled val="1"/>
        </dgm:presLayoutVars>
      </dgm:prSet>
      <dgm:spPr/>
    </dgm:pt>
    <dgm:pt modelId="{E53909C1-755A-439E-A073-5E6F46FC92DE}" type="pres">
      <dgm:prSet presAssocID="{C65C1491-AF67-4CCC-A224-3E1548DC6EB8}" presName="spaceBetweenRectangles" presStyleCnt="0"/>
      <dgm:spPr/>
    </dgm:pt>
    <dgm:pt modelId="{01C651A9-6034-4BDE-BD7F-1178C424C9A9}" type="pres">
      <dgm:prSet presAssocID="{1EB1BF63-ADF5-4972-BCC3-EF9C1289D4BB}" presName="parentLin" presStyleCnt="0"/>
      <dgm:spPr/>
    </dgm:pt>
    <dgm:pt modelId="{732C64EB-EA5C-419A-AC1E-E51FB9F11B3E}" type="pres">
      <dgm:prSet presAssocID="{1EB1BF63-ADF5-4972-BCC3-EF9C1289D4BB}" presName="parentLeftMargin" presStyleLbl="node1" presStyleIdx="2" presStyleCnt="5"/>
      <dgm:spPr/>
    </dgm:pt>
    <dgm:pt modelId="{5C4CF94C-EA47-42F6-BE74-8D3427B7E232}" type="pres">
      <dgm:prSet presAssocID="{1EB1BF63-ADF5-4972-BCC3-EF9C1289D4BB}" presName="parentText" presStyleLbl="node1" presStyleIdx="3" presStyleCnt="5" custScaleX="137383" custScaleY="273957">
        <dgm:presLayoutVars>
          <dgm:chMax val="0"/>
          <dgm:bulletEnabled val="1"/>
        </dgm:presLayoutVars>
      </dgm:prSet>
      <dgm:spPr/>
    </dgm:pt>
    <dgm:pt modelId="{3BDB03F2-CF49-45F7-B189-C7231CC6102E}" type="pres">
      <dgm:prSet presAssocID="{1EB1BF63-ADF5-4972-BCC3-EF9C1289D4BB}" presName="negativeSpace" presStyleCnt="0"/>
      <dgm:spPr/>
    </dgm:pt>
    <dgm:pt modelId="{BECEEACC-24B1-4D2B-8E44-284447E3053D}" type="pres">
      <dgm:prSet presAssocID="{1EB1BF63-ADF5-4972-BCC3-EF9C1289D4BB}" presName="childText" presStyleLbl="conFgAcc1" presStyleIdx="3" presStyleCnt="5">
        <dgm:presLayoutVars>
          <dgm:bulletEnabled val="1"/>
        </dgm:presLayoutVars>
      </dgm:prSet>
      <dgm:spPr/>
    </dgm:pt>
    <dgm:pt modelId="{7D86089A-2583-45E2-A015-14A97781BEA7}" type="pres">
      <dgm:prSet presAssocID="{9A049DD5-AEC6-44B2-A076-C15997A85ABF}" presName="spaceBetweenRectangles" presStyleCnt="0"/>
      <dgm:spPr/>
    </dgm:pt>
    <dgm:pt modelId="{CF01AA4A-3EB6-4FC0-AF82-68E8A1CBBE35}" type="pres">
      <dgm:prSet presAssocID="{CE1502C8-8C54-4D1D-909D-3E89157727E7}" presName="parentLin" presStyleCnt="0"/>
      <dgm:spPr/>
    </dgm:pt>
    <dgm:pt modelId="{8677D717-8C64-4C30-81FE-ECC23E27FE0D}" type="pres">
      <dgm:prSet presAssocID="{CE1502C8-8C54-4D1D-909D-3E89157727E7}" presName="parentLeftMargin" presStyleLbl="node1" presStyleIdx="3" presStyleCnt="5"/>
      <dgm:spPr/>
    </dgm:pt>
    <dgm:pt modelId="{C24E004A-4AFB-40F8-BB03-CAF941968C4C}" type="pres">
      <dgm:prSet presAssocID="{CE1502C8-8C54-4D1D-909D-3E89157727E7}" presName="parentText" presStyleLbl="node1" presStyleIdx="4" presStyleCnt="5" custScaleX="137383" custScaleY="216824">
        <dgm:presLayoutVars>
          <dgm:chMax val="0"/>
          <dgm:bulletEnabled val="1"/>
        </dgm:presLayoutVars>
      </dgm:prSet>
      <dgm:spPr/>
    </dgm:pt>
    <dgm:pt modelId="{D541EC21-F22C-46EC-B510-A68DA476173A}" type="pres">
      <dgm:prSet presAssocID="{CE1502C8-8C54-4D1D-909D-3E89157727E7}" presName="negativeSpace" presStyleCnt="0"/>
      <dgm:spPr/>
    </dgm:pt>
    <dgm:pt modelId="{BAE93DB7-89C8-4683-A19B-0AA40FA8055E}" type="pres">
      <dgm:prSet presAssocID="{CE1502C8-8C54-4D1D-909D-3E89157727E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42E3F0E-6C28-447F-AEEC-DAA1CD133EB3}" srcId="{9DEB88C1-0FFD-47D2-998E-F52B2446064C}" destId="{CE1502C8-8C54-4D1D-909D-3E89157727E7}" srcOrd="4" destOrd="0" parTransId="{911A8506-A829-4908-ACDA-E50B32C80BFD}" sibTransId="{59B5B56E-F4E7-464C-B05E-E3C8A8BFCEFF}"/>
    <dgm:cxn modelId="{F8526E0F-8B40-49DC-99FB-3E7B78C48CCB}" srcId="{9DEB88C1-0FFD-47D2-998E-F52B2446064C}" destId="{08480924-A81A-4EAC-B8B5-A5AD881C1FD1}" srcOrd="0" destOrd="0" parTransId="{E97E3085-B327-4FB8-B2D0-F3ADC05123F2}" sibTransId="{B838B893-AD8E-41B0-9DCA-E41BECEA79C1}"/>
    <dgm:cxn modelId="{0215F744-B811-49DE-BE37-22E64AC56C53}" type="presOf" srcId="{67E44066-11EA-42A2-A40B-6B2B349D8740}" destId="{DA9C610B-EBB0-487A-A64A-6CDFC3539E6B}" srcOrd="1" destOrd="0" presId="urn:microsoft.com/office/officeart/2005/8/layout/list1"/>
    <dgm:cxn modelId="{435FE246-2956-49E3-9D62-8114F6AB146C}" srcId="{9DEB88C1-0FFD-47D2-998E-F52B2446064C}" destId="{67E44066-11EA-42A2-A40B-6B2B349D8740}" srcOrd="2" destOrd="0" parTransId="{BF8C581A-72CD-41B2-8229-1B8244F46643}" sibTransId="{C65C1491-AF67-4CCC-A224-3E1548DC6EB8}"/>
    <dgm:cxn modelId="{2F3AAA58-ECEF-4891-83E3-6550786DE318}" type="presOf" srcId="{CE1502C8-8C54-4D1D-909D-3E89157727E7}" destId="{8677D717-8C64-4C30-81FE-ECC23E27FE0D}" srcOrd="0" destOrd="0" presId="urn:microsoft.com/office/officeart/2005/8/layout/list1"/>
    <dgm:cxn modelId="{4FDBDF7E-E313-4A69-8403-6BA4ED41D680}" type="presOf" srcId="{1EB1BF63-ADF5-4972-BCC3-EF9C1289D4BB}" destId="{732C64EB-EA5C-419A-AC1E-E51FB9F11B3E}" srcOrd="0" destOrd="0" presId="urn:microsoft.com/office/officeart/2005/8/layout/list1"/>
    <dgm:cxn modelId="{F8E54E8B-1B81-404F-A645-CDFE25FF56B3}" type="presOf" srcId="{139729B6-1945-48AC-A5D3-882A113E8A73}" destId="{02F7F422-BC77-4DC5-B82D-62D35693E7DC}" srcOrd="0" destOrd="0" presId="urn:microsoft.com/office/officeart/2005/8/layout/list1"/>
    <dgm:cxn modelId="{4FDFA791-1FCF-427B-BEE0-6383DC7FC760}" type="presOf" srcId="{9DEB88C1-0FFD-47D2-998E-F52B2446064C}" destId="{D6A98827-8154-49D7-8EE2-225ABA075792}" srcOrd="0" destOrd="0" presId="urn:microsoft.com/office/officeart/2005/8/layout/list1"/>
    <dgm:cxn modelId="{67C57EA8-BE41-4F54-B8F3-D92D2891C493}" type="presOf" srcId="{CE1502C8-8C54-4D1D-909D-3E89157727E7}" destId="{C24E004A-4AFB-40F8-BB03-CAF941968C4C}" srcOrd="1" destOrd="0" presId="urn:microsoft.com/office/officeart/2005/8/layout/list1"/>
    <dgm:cxn modelId="{619769B0-8012-4BE1-8F53-62E8E0FA9D60}" type="presOf" srcId="{08480924-A81A-4EAC-B8B5-A5AD881C1FD1}" destId="{CAADF78D-3479-4413-8BFA-D25690C42112}" srcOrd="1" destOrd="0" presId="urn:microsoft.com/office/officeart/2005/8/layout/list1"/>
    <dgm:cxn modelId="{65E25AC4-E9B3-4D57-9F14-5A1368EECE4A}" type="presOf" srcId="{08480924-A81A-4EAC-B8B5-A5AD881C1FD1}" destId="{0A4F6959-7203-42D6-A2C4-DD0B71BDC7F6}" srcOrd="0" destOrd="0" presId="urn:microsoft.com/office/officeart/2005/8/layout/list1"/>
    <dgm:cxn modelId="{691359C6-C207-4352-A6EB-EEB26E514AA9}" srcId="{9DEB88C1-0FFD-47D2-998E-F52B2446064C}" destId="{1EB1BF63-ADF5-4972-BCC3-EF9C1289D4BB}" srcOrd="3" destOrd="0" parTransId="{B49C35D8-D697-4780-8D63-EE52E91B90C0}" sibTransId="{9A049DD5-AEC6-44B2-A076-C15997A85ABF}"/>
    <dgm:cxn modelId="{EF41D0CA-4918-4BCA-8ED2-05A2BD6D5A68}" srcId="{9DEB88C1-0FFD-47D2-998E-F52B2446064C}" destId="{139729B6-1945-48AC-A5D3-882A113E8A73}" srcOrd="1" destOrd="0" parTransId="{1F484005-E5CE-4231-B19C-8615D0E43D19}" sibTransId="{EF91FAA6-7DB3-450A-8490-E3E81CA7EB14}"/>
    <dgm:cxn modelId="{8BD1ABD7-02F8-4770-B1E3-79D3C1E1C16A}" type="presOf" srcId="{139729B6-1945-48AC-A5D3-882A113E8A73}" destId="{331E5564-AB7D-472E-B86A-CA6032ADE509}" srcOrd="1" destOrd="0" presId="urn:microsoft.com/office/officeart/2005/8/layout/list1"/>
    <dgm:cxn modelId="{AAD6DEDA-511F-4B94-B3BA-2D888E27097B}" type="presOf" srcId="{67E44066-11EA-42A2-A40B-6B2B349D8740}" destId="{45FA8984-918B-4734-A497-75362DFDD703}" srcOrd="0" destOrd="0" presId="urn:microsoft.com/office/officeart/2005/8/layout/list1"/>
    <dgm:cxn modelId="{FF2690DD-401C-4054-B7DA-A4EEA672BF2E}" type="presOf" srcId="{1EB1BF63-ADF5-4972-BCC3-EF9C1289D4BB}" destId="{5C4CF94C-EA47-42F6-BE74-8D3427B7E232}" srcOrd="1" destOrd="0" presId="urn:microsoft.com/office/officeart/2005/8/layout/list1"/>
    <dgm:cxn modelId="{4DE334E2-E19E-4885-BEDA-78F95EA4CC03}" type="presParOf" srcId="{D6A98827-8154-49D7-8EE2-225ABA075792}" destId="{47980B7E-4BDB-42A9-B0D8-B9C31061C1C1}" srcOrd="0" destOrd="0" presId="urn:microsoft.com/office/officeart/2005/8/layout/list1"/>
    <dgm:cxn modelId="{A555214C-586E-4184-9163-41E65AAB090E}" type="presParOf" srcId="{47980B7E-4BDB-42A9-B0D8-B9C31061C1C1}" destId="{0A4F6959-7203-42D6-A2C4-DD0B71BDC7F6}" srcOrd="0" destOrd="0" presId="urn:microsoft.com/office/officeart/2005/8/layout/list1"/>
    <dgm:cxn modelId="{FE11054F-7E3A-40C1-8FF3-C1E2BE40732D}" type="presParOf" srcId="{47980B7E-4BDB-42A9-B0D8-B9C31061C1C1}" destId="{CAADF78D-3479-4413-8BFA-D25690C42112}" srcOrd="1" destOrd="0" presId="urn:microsoft.com/office/officeart/2005/8/layout/list1"/>
    <dgm:cxn modelId="{966D9F13-A98B-4279-BEA7-2FE8B0347DA6}" type="presParOf" srcId="{D6A98827-8154-49D7-8EE2-225ABA075792}" destId="{837EBE09-F398-4BB0-B3A7-A87F93396C6B}" srcOrd="1" destOrd="0" presId="urn:microsoft.com/office/officeart/2005/8/layout/list1"/>
    <dgm:cxn modelId="{06E09B8F-E658-48F5-A458-0576A3E9FC3D}" type="presParOf" srcId="{D6A98827-8154-49D7-8EE2-225ABA075792}" destId="{A5303D00-2364-443D-A30B-C9391081D655}" srcOrd="2" destOrd="0" presId="urn:microsoft.com/office/officeart/2005/8/layout/list1"/>
    <dgm:cxn modelId="{BEBEEDDC-3FD9-44B6-93BD-BDB85144C5AC}" type="presParOf" srcId="{D6A98827-8154-49D7-8EE2-225ABA075792}" destId="{917F1381-F8A5-4D07-AD07-6831E4574861}" srcOrd="3" destOrd="0" presId="urn:microsoft.com/office/officeart/2005/8/layout/list1"/>
    <dgm:cxn modelId="{37FCC137-57CB-4FB5-A96D-63C016BF2B4C}" type="presParOf" srcId="{D6A98827-8154-49D7-8EE2-225ABA075792}" destId="{636A2A80-8FED-4724-B189-31209FCA2D50}" srcOrd="4" destOrd="0" presId="urn:microsoft.com/office/officeart/2005/8/layout/list1"/>
    <dgm:cxn modelId="{AC2BAB6E-EDBF-4BB1-BAD5-323DE5C599F9}" type="presParOf" srcId="{636A2A80-8FED-4724-B189-31209FCA2D50}" destId="{02F7F422-BC77-4DC5-B82D-62D35693E7DC}" srcOrd="0" destOrd="0" presId="urn:microsoft.com/office/officeart/2005/8/layout/list1"/>
    <dgm:cxn modelId="{DC290992-7B70-44CE-B5DB-9CD149C83B44}" type="presParOf" srcId="{636A2A80-8FED-4724-B189-31209FCA2D50}" destId="{331E5564-AB7D-472E-B86A-CA6032ADE509}" srcOrd="1" destOrd="0" presId="urn:microsoft.com/office/officeart/2005/8/layout/list1"/>
    <dgm:cxn modelId="{FA4BE80C-2099-4D88-9586-216430C5DA04}" type="presParOf" srcId="{D6A98827-8154-49D7-8EE2-225ABA075792}" destId="{C32AC69C-7119-44FB-BD20-73D18BEC52F9}" srcOrd="5" destOrd="0" presId="urn:microsoft.com/office/officeart/2005/8/layout/list1"/>
    <dgm:cxn modelId="{F9A6CD8B-4162-4979-A789-F36BF85E9411}" type="presParOf" srcId="{D6A98827-8154-49D7-8EE2-225ABA075792}" destId="{2C161658-3B42-4F1A-9B62-1D42896B85AE}" srcOrd="6" destOrd="0" presId="urn:microsoft.com/office/officeart/2005/8/layout/list1"/>
    <dgm:cxn modelId="{A4943091-4D62-4EE7-B2F7-B8686463EF88}" type="presParOf" srcId="{D6A98827-8154-49D7-8EE2-225ABA075792}" destId="{D33C5249-6FFA-4E03-96DE-A971A0C9F044}" srcOrd="7" destOrd="0" presId="urn:microsoft.com/office/officeart/2005/8/layout/list1"/>
    <dgm:cxn modelId="{DD0B50BF-B2D7-4C56-B32A-86D9D6C17378}" type="presParOf" srcId="{D6A98827-8154-49D7-8EE2-225ABA075792}" destId="{93CE25CB-FC6F-4AAE-AB54-9599B46DA20E}" srcOrd="8" destOrd="0" presId="urn:microsoft.com/office/officeart/2005/8/layout/list1"/>
    <dgm:cxn modelId="{665AE562-502E-438C-B92F-4305B3F604A9}" type="presParOf" srcId="{93CE25CB-FC6F-4AAE-AB54-9599B46DA20E}" destId="{45FA8984-918B-4734-A497-75362DFDD703}" srcOrd="0" destOrd="0" presId="urn:microsoft.com/office/officeart/2005/8/layout/list1"/>
    <dgm:cxn modelId="{3256FF70-DB2F-4211-A395-76A224052C52}" type="presParOf" srcId="{93CE25CB-FC6F-4AAE-AB54-9599B46DA20E}" destId="{DA9C610B-EBB0-487A-A64A-6CDFC3539E6B}" srcOrd="1" destOrd="0" presId="urn:microsoft.com/office/officeart/2005/8/layout/list1"/>
    <dgm:cxn modelId="{5F13DA08-46CA-4665-90A9-E9B2DB71235B}" type="presParOf" srcId="{D6A98827-8154-49D7-8EE2-225ABA075792}" destId="{758FB4BC-AE7F-47F7-AE94-A5BA6FFDA4DC}" srcOrd="9" destOrd="0" presId="urn:microsoft.com/office/officeart/2005/8/layout/list1"/>
    <dgm:cxn modelId="{D273DF1D-4E38-4440-A0B6-E3D2705FC087}" type="presParOf" srcId="{D6A98827-8154-49D7-8EE2-225ABA075792}" destId="{444383E8-5DDB-4CAE-BD81-7E6887C0C472}" srcOrd="10" destOrd="0" presId="urn:microsoft.com/office/officeart/2005/8/layout/list1"/>
    <dgm:cxn modelId="{10F09D3A-9AD8-4C67-A10F-B9614E3B05AE}" type="presParOf" srcId="{D6A98827-8154-49D7-8EE2-225ABA075792}" destId="{E53909C1-755A-439E-A073-5E6F46FC92DE}" srcOrd="11" destOrd="0" presId="urn:microsoft.com/office/officeart/2005/8/layout/list1"/>
    <dgm:cxn modelId="{AE7E46CE-65CB-4D74-9542-EAEE2399DF88}" type="presParOf" srcId="{D6A98827-8154-49D7-8EE2-225ABA075792}" destId="{01C651A9-6034-4BDE-BD7F-1178C424C9A9}" srcOrd="12" destOrd="0" presId="urn:microsoft.com/office/officeart/2005/8/layout/list1"/>
    <dgm:cxn modelId="{77BA78CD-619C-4DE0-949D-B6C5E1B7636B}" type="presParOf" srcId="{01C651A9-6034-4BDE-BD7F-1178C424C9A9}" destId="{732C64EB-EA5C-419A-AC1E-E51FB9F11B3E}" srcOrd="0" destOrd="0" presId="urn:microsoft.com/office/officeart/2005/8/layout/list1"/>
    <dgm:cxn modelId="{88CA1172-0EEE-46A1-BDCB-4252E738320C}" type="presParOf" srcId="{01C651A9-6034-4BDE-BD7F-1178C424C9A9}" destId="{5C4CF94C-EA47-42F6-BE74-8D3427B7E232}" srcOrd="1" destOrd="0" presId="urn:microsoft.com/office/officeart/2005/8/layout/list1"/>
    <dgm:cxn modelId="{7583840E-5E35-4618-9AD1-C903EF53C4AE}" type="presParOf" srcId="{D6A98827-8154-49D7-8EE2-225ABA075792}" destId="{3BDB03F2-CF49-45F7-B189-C7231CC6102E}" srcOrd="13" destOrd="0" presId="urn:microsoft.com/office/officeart/2005/8/layout/list1"/>
    <dgm:cxn modelId="{7B36EA7B-20C4-406B-8D34-C23D87E8A226}" type="presParOf" srcId="{D6A98827-8154-49D7-8EE2-225ABA075792}" destId="{BECEEACC-24B1-4D2B-8E44-284447E3053D}" srcOrd="14" destOrd="0" presId="urn:microsoft.com/office/officeart/2005/8/layout/list1"/>
    <dgm:cxn modelId="{188CD2CC-C69C-436C-B838-A7E718D1DB56}" type="presParOf" srcId="{D6A98827-8154-49D7-8EE2-225ABA075792}" destId="{7D86089A-2583-45E2-A015-14A97781BEA7}" srcOrd="15" destOrd="0" presId="urn:microsoft.com/office/officeart/2005/8/layout/list1"/>
    <dgm:cxn modelId="{0D607CE4-4D19-41FD-B8DD-B099D6133953}" type="presParOf" srcId="{D6A98827-8154-49D7-8EE2-225ABA075792}" destId="{CF01AA4A-3EB6-4FC0-AF82-68E8A1CBBE35}" srcOrd="16" destOrd="0" presId="urn:microsoft.com/office/officeart/2005/8/layout/list1"/>
    <dgm:cxn modelId="{BD8750D1-FC9D-468E-8D29-9AA629658C01}" type="presParOf" srcId="{CF01AA4A-3EB6-4FC0-AF82-68E8A1CBBE35}" destId="{8677D717-8C64-4C30-81FE-ECC23E27FE0D}" srcOrd="0" destOrd="0" presId="urn:microsoft.com/office/officeart/2005/8/layout/list1"/>
    <dgm:cxn modelId="{0326CE25-5BD9-4C0E-8468-21B6DCE5AA0E}" type="presParOf" srcId="{CF01AA4A-3EB6-4FC0-AF82-68E8A1CBBE35}" destId="{C24E004A-4AFB-40F8-BB03-CAF941968C4C}" srcOrd="1" destOrd="0" presId="urn:microsoft.com/office/officeart/2005/8/layout/list1"/>
    <dgm:cxn modelId="{BCC4078C-3B62-48B1-A366-BFE8A6ACF6F2}" type="presParOf" srcId="{D6A98827-8154-49D7-8EE2-225ABA075792}" destId="{D541EC21-F22C-46EC-B510-A68DA476173A}" srcOrd="17" destOrd="0" presId="urn:microsoft.com/office/officeart/2005/8/layout/list1"/>
    <dgm:cxn modelId="{CEA2BD71-88C5-4DAD-9EC2-63A53A66B681}" type="presParOf" srcId="{D6A98827-8154-49D7-8EE2-225ABA075792}" destId="{BAE93DB7-89C8-4683-A19B-0AA40FA8055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9B202-4147-4CC6-B558-FEEBE372D4B5}">
      <dsp:nvSpPr>
        <dsp:cNvPr id="0" name=""/>
        <dsp:cNvSpPr/>
      </dsp:nvSpPr>
      <dsp:spPr>
        <a:xfrm>
          <a:off x="4394245" y="2555879"/>
          <a:ext cx="3860048" cy="306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647"/>
              </a:lnTo>
              <a:lnTo>
                <a:pt x="3860048" y="208647"/>
              </a:lnTo>
              <a:lnTo>
                <a:pt x="3860048" y="3061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73D6FE-652E-42A3-A535-10B30F6DF90D}">
      <dsp:nvSpPr>
        <dsp:cNvPr id="0" name=""/>
        <dsp:cNvSpPr/>
      </dsp:nvSpPr>
      <dsp:spPr>
        <a:xfrm>
          <a:off x="4394245" y="2555879"/>
          <a:ext cx="2573365" cy="306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647"/>
              </a:lnTo>
              <a:lnTo>
                <a:pt x="2573365" y="208647"/>
              </a:lnTo>
              <a:lnTo>
                <a:pt x="2573365" y="3061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65004C-F304-4592-8C6B-D59DC18029A9}">
      <dsp:nvSpPr>
        <dsp:cNvPr id="0" name=""/>
        <dsp:cNvSpPr/>
      </dsp:nvSpPr>
      <dsp:spPr>
        <a:xfrm>
          <a:off x="4394245" y="2555879"/>
          <a:ext cx="1286682" cy="306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647"/>
              </a:lnTo>
              <a:lnTo>
                <a:pt x="1286682" y="208647"/>
              </a:lnTo>
              <a:lnTo>
                <a:pt x="1286682" y="3061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8ABB8-C811-44D3-BD0A-0FDE28DBF8EF}">
      <dsp:nvSpPr>
        <dsp:cNvPr id="0" name=""/>
        <dsp:cNvSpPr/>
      </dsp:nvSpPr>
      <dsp:spPr>
        <a:xfrm>
          <a:off x="4348525" y="2555879"/>
          <a:ext cx="91440" cy="3061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61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1677A9-DB11-4AD3-AFAA-8E9AEAD1D2D4}">
      <dsp:nvSpPr>
        <dsp:cNvPr id="0" name=""/>
        <dsp:cNvSpPr/>
      </dsp:nvSpPr>
      <dsp:spPr>
        <a:xfrm>
          <a:off x="3107562" y="2555879"/>
          <a:ext cx="1286682" cy="306172"/>
        </a:xfrm>
        <a:custGeom>
          <a:avLst/>
          <a:gdLst/>
          <a:ahLst/>
          <a:cxnLst/>
          <a:rect l="0" t="0" r="0" b="0"/>
          <a:pathLst>
            <a:path>
              <a:moveTo>
                <a:pt x="1286682" y="0"/>
              </a:moveTo>
              <a:lnTo>
                <a:pt x="1286682" y="208647"/>
              </a:lnTo>
              <a:lnTo>
                <a:pt x="0" y="208647"/>
              </a:lnTo>
              <a:lnTo>
                <a:pt x="0" y="3061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FD4402-8CE8-457E-9D97-93E94DF9D7C3}">
      <dsp:nvSpPr>
        <dsp:cNvPr id="0" name=""/>
        <dsp:cNvSpPr/>
      </dsp:nvSpPr>
      <dsp:spPr>
        <a:xfrm>
          <a:off x="1820879" y="2555879"/>
          <a:ext cx="2573365" cy="306172"/>
        </a:xfrm>
        <a:custGeom>
          <a:avLst/>
          <a:gdLst/>
          <a:ahLst/>
          <a:cxnLst/>
          <a:rect l="0" t="0" r="0" b="0"/>
          <a:pathLst>
            <a:path>
              <a:moveTo>
                <a:pt x="2573365" y="0"/>
              </a:moveTo>
              <a:lnTo>
                <a:pt x="2573365" y="208647"/>
              </a:lnTo>
              <a:lnTo>
                <a:pt x="0" y="208647"/>
              </a:lnTo>
              <a:lnTo>
                <a:pt x="0" y="3061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61CCEA-4DC2-4B45-9D21-DC658423E3D6}">
      <dsp:nvSpPr>
        <dsp:cNvPr id="0" name=""/>
        <dsp:cNvSpPr/>
      </dsp:nvSpPr>
      <dsp:spPr>
        <a:xfrm>
          <a:off x="534197" y="2555879"/>
          <a:ext cx="3860048" cy="306172"/>
        </a:xfrm>
        <a:custGeom>
          <a:avLst/>
          <a:gdLst/>
          <a:ahLst/>
          <a:cxnLst/>
          <a:rect l="0" t="0" r="0" b="0"/>
          <a:pathLst>
            <a:path>
              <a:moveTo>
                <a:pt x="3860048" y="0"/>
              </a:moveTo>
              <a:lnTo>
                <a:pt x="3860048" y="208647"/>
              </a:lnTo>
              <a:lnTo>
                <a:pt x="0" y="208647"/>
              </a:lnTo>
              <a:lnTo>
                <a:pt x="0" y="3061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A63041-694E-403B-AD7F-FD57E846CFDD}">
      <dsp:nvSpPr>
        <dsp:cNvPr id="0" name=""/>
        <dsp:cNvSpPr/>
      </dsp:nvSpPr>
      <dsp:spPr>
        <a:xfrm>
          <a:off x="3192829" y="588693"/>
          <a:ext cx="2271950" cy="668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F0C892-4285-4B70-9C47-FB61AAE945BF}">
      <dsp:nvSpPr>
        <dsp:cNvPr id="0" name=""/>
        <dsp:cNvSpPr/>
      </dsp:nvSpPr>
      <dsp:spPr>
        <a:xfrm>
          <a:off x="3309800" y="699816"/>
          <a:ext cx="2271950" cy="668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GDDP </a:t>
          </a:r>
          <a:r>
            <a:rPr lang="en-US" sz="2000" b="1" kern="1200" dirty="0" err="1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000" b="1" kern="1200" dirty="0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000" b="1" kern="1200" dirty="0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2000" b="1" kern="1200" dirty="0" err="1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bắt</a:t>
          </a:r>
          <a:r>
            <a:rPr lang="en-US" sz="2000" b="1" kern="1200" dirty="0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buộc</a:t>
          </a:r>
          <a:endParaRPr lang="en-US" sz="2000" b="1" kern="1200" dirty="0">
            <a:solidFill>
              <a:srgbClr val="2514F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29379" y="719395"/>
        <a:ext cx="2232792" cy="629332"/>
      </dsp:txXfrm>
    </dsp:sp>
    <dsp:sp modelId="{48F421FD-C70A-4F2D-AEDD-EA6C6DE8BEB2}">
      <dsp:nvSpPr>
        <dsp:cNvPr id="0" name=""/>
        <dsp:cNvSpPr/>
      </dsp:nvSpPr>
      <dsp:spPr>
        <a:xfrm>
          <a:off x="3198032" y="1468172"/>
          <a:ext cx="2392426" cy="1087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723E76-E7DE-4F47-8F2D-4265EA6DE3A9}">
      <dsp:nvSpPr>
        <dsp:cNvPr id="0" name=""/>
        <dsp:cNvSpPr/>
      </dsp:nvSpPr>
      <dsp:spPr>
        <a:xfrm>
          <a:off x="3315003" y="1579295"/>
          <a:ext cx="2392426" cy="1087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sz="2000" b="1" kern="1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2000" b="1" kern="1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sz="2000" b="1" kern="1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2000" b="1" kern="1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2000" b="1" kern="1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2000" b="1" kern="1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000" b="1" kern="1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3346861" y="1611153"/>
        <a:ext cx="2328710" cy="1023991"/>
      </dsp:txXfrm>
    </dsp:sp>
    <dsp:sp modelId="{D40C9BF3-662A-4D75-A862-07EC4C74BF9D}">
      <dsp:nvSpPr>
        <dsp:cNvPr id="0" name=""/>
        <dsp:cNvSpPr/>
      </dsp:nvSpPr>
      <dsp:spPr>
        <a:xfrm>
          <a:off x="7827" y="2862051"/>
          <a:ext cx="1052740" cy="1058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BDD042-658D-43BC-9DD7-C22DE65A5458}">
      <dsp:nvSpPr>
        <dsp:cNvPr id="0" name=""/>
        <dsp:cNvSpPr/>
      </dsp:nvSpPr>
      <dsp:spPr>
        <a:xfrm>
          <a:off x="124798" y="2973174"/>
          <a:ext cx="1052740" cy="1058099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rgbClr val="0000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000" b="1" kern="1200" dirty="0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hóa</a:t>
          </a:r>
          <a:endParaRPr lang="en-US" sz="2000" b="1" kern="1200" dirty="0">
            <a:solidFill>
              <a:srgbClr val="2514F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5632" y="3004008"/>
        <a:ext cx="991072" cy="996431"/>
      </dsp:txXfrm>
    </dsp:sp>
    <dsp:sp modelId="{89D2C765-5915-4885-8446-C8B7B377050E}">
      <dsp:nvSpPr>
        <dsp:cNvPr id="0" name=""/>
        <dsp:cNvSpPr/>
      </dsp:nvSpPr>
      <dsp:spPr>
        <a:xfrm>
          <a:off x="1294509" y="2862051"/>
          <a:ext cx="1052740" cy="11212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622ECC-BBBB-4E62-9218-1C833B83AFE7}">
      <dsp:nvSpPr>
        <dsp:cNvPr id="0" name=""/>
        <dsp:cNvSpPr/>
      </dsp:nvSpPr>
      <dsp:spPr>
        <a:xfrm>
          <a:off x="1411480" y="2973174"/>
          <a:ext cx="1052740" cy="112125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rgbClr val="0000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 err="1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Lịch</a:t>
          </a:r>
          <a:r>
            <a:rPr lang="en-US" sz="2000" b="1" kern="1200" dirty="0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endParaRPr lang="en-US" sz="2000" b="1" kern="1200" dirty="0">
            <a:solidFill>
              <a:srgbClr val="2514F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solidFill>
              <a:srgbClr val="2514F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42314" y="3004008"/>
        <a:ext cx="991072" cy="1059583"/>
      </dsp:txXfrm>
    </dsp:sp>
    <dsp:sp modelId="{B7D1CD34-374E-4005-BD48-79E58B5FCC6F}">
      <dsp:nvSpPr>
        <dsp:cNvPr id="0" name=""/>
        <dsp:cNvSpPr/>
      </dsp:nvSpPr>
      <dsp:spPr>
        <a:xfrm>
          <a:off x="2581192" y="2862051"/>
          <a:ext cx="1052740" cy="1085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4C6E0F-8730-4F67-95B2-89062F032159}">
      <dsp:nvSpPr>
        <dsp:cNvPr id="0" name=""/>
        <dsp:cNvSpPr/>
      </dsp:nvSpPr>
      <dsp:spPr>
        <a:xfrm>
          <a:off x="2698163" y="2973174"/>
          <a:ext cx="1052740" cy="1085313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rgbClr val="0000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000" b="1" kern="1200" dirty="0" err="1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Địa</a:t>
          </a:r>
          <a:r>
            <a:rPr lang="en-US" sz="2000" b="1" kern="1200" dirty="0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lí</a:t>
          </a:r>
          <a:endParaRPr lang="en-US" sz="2000" b="1" kern="1200" dirty="0">
            <a:solidFill>
              <a:srgbClr val="2514F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28997" y="3004008"/>
        <a:ext cx="991072" cy="1023645"/>
      </dsp:txXfrm>
    </dsp:sp>
    <dsp:sp modelId="{466ECE98-FCDE-4731-A4CA-DC60E697CEAA}">
      <dsp:nvSpPr>
        <dsp:cNvPr id="0" name=""/>
        <dsp:cNvSpPr/>
      </dsp:nvSpPr>
      <dsp:spPr>
        <a:xfrm>
          <a:off x="3867875" y="2862051"/>
          <a:ext cx="1052740" cy="10639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27BA63-70C8-437E-8F7C-591A8FAA7874}">
      <dsp:nvSpPr>
        <dsp:cNvPr id="0" name=""/>
        <dsp:cNvSpPr/>
      </dsp:nvSpPr>
      <dsp:spPr>
        <a:xfrm>
          <a:off x="3984846" y="2973174"/>
          <a:ext cx="1052740" cy="1063922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rgbClr val="0000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Kính</a:t>
          </a:r>
          <a:r>
            <a:rPr lang="en-US" sz="2000" b="1" kern="1200" dirty="0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endParaRPr lang="en-US" sz="2000" b="1" kern="1200" dirty="0">
            <a:solidFill>
              <a:srgbClr val="2514F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15680" y="3004008"/>
        <a:ext cx="991072" cy="1002254"/>
      </dsp:txXfrm>
    </dsp:sp>
    <dsp:sp modelId="{995F6D25-48A0-4D79-AE2D-1F5E1E11B955}">
      <dsp:nvSpPr>
        <dsp:cNvPr id="0" name=""/>
        <dsp:cNvSpPr/>
      </dsp:nvSpPr>
      <dsp:spPr>
        <a:xfrm>
          <a:off x="5154557" y="2862051"/>
          <a:ext cx="1052740" cy="1073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D16412-DA9E-4CAC-8BD6-B1549522177C}">
      <dsp:nvSpPr>
        <dsp:cNvPr id="0" name=""/>
        <dsp:cNvSpPr/>
      </dsp:nvSpPr>
      <dsp:spPr>
        <a:xfrm>
          <a:off x="5271529" y="2973174"/>
          <a:ext cx="1052740" cy="1073655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rgbClr val="0000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Xã</a:t>
          </a:r>
          <a:r>
            <a:rPr lang="en-US" sz="2000" b="1" kern="1200" dirty="0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hội</a:t>
          </a:r>
          <a:endParaRPr lang="en-US" sz="2000" b="1" kern="1200" dirty="0">
            <a:solidFill>
              <a:srgbClr val="2514F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02363" y="3004008"/>
        <a:ext cx="991072" cy="1011987"/>
      </dsp:txXfrm>
    </dsp:sp>
    <dsp:sp modelId="{8871E548-27AC-47A9-A817-E5BD4F98E3F1}">
      <dsp:nvSpPr>
        <dsp:cNvPr id="0" name=""/>
        <dsp:cNvSpPr/>
      </dsp:nvSpPr>
      <dsp:spPr>
        <a:xfrm>
          <a:off x="6441240" y="2862051"/>
          <a:ext cx="1052740" cy="10289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6E6630-34E5-4828-A81E-6BEDB566FC07}">
      <dsp:nvSpPr>
        <dsp:cNvPr id="0" name=""/>
        <dsp:cNvSpPr/>
      </dsp:nvSpPr>
      <dsp:spPr>
        <a:xfrm>
          <a:off x="6558211" y="2973174"/>
          <a:ext cx="1052740" cy="102894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rgbClr val="0000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Môi</a:t>
          </a:r>
          <a:r>
            <a:rPr lang="en-US" sz="2000" b="1" kern="1200" dirty="0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trường</a:t>
          </a:r>
          <a:endParaRPr lang="en-US" sz="2000" b="1" kern="1200" dirty="0">
            <a:solidFill>
              <a:srgbClr val="2514F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88348" y="3003311"/>
        <a:ext cx="992466" cy="968666"/>
      </dsp:txXfrm>
    </dsp:sp>
    <dsp:sp modelId="{7C9827D6-9098-4E8E-8CF0-EA516ED34585}">
      <dsp:nvSpPr>
        <dsp:cNvPr id="0" name=""/>
        <dsp:cNvSpPr/>
      </dsp:nvSpPr>
      <dsp:spPr>
        <a:xfrm>
          <a:off x="7727923" y="2862051"/>
          <a:ext cx="1052740" cy="10289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9D2839-5E34-4DD1-A703-ADA5BF5C39E2}">
      <dsp:nvSpPr>
        <dsp:cNvPr id="0" name=""/>
        <dsp:cNvSpPr/>
      </dsp:nvSpPr>
      <dsp:spPr>
        <a:xfrm>
          <a:off x="7844894" y="2973174"/>
          <a:ext cx="1052740" cy="102894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rgbClr val="0000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Hướng</a:t>
          </a:r>
          <a:r>
            <a:rPr lang="en-US" sz="2000" b="1" kern="1200" dirty="0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nghiệp</a:t>
          </a:r>
          <a:endParaRPr lang="en-US" sz="2000" b="1" kern="1200" dirty="0">
            <a:solidFill>
              <a:srgbClr val="2514F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75031" y="3003311"/>
        <a:ext cx="992466" cy="96866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D4402-8CE8-457E-9D97-93E94DF9D7C3}">
      <dsp:nvSpPr>
        <dsp:cNvPr id="0" name=""/>
        <dsp:cNvSpPr/>
      </dsp:nvSpPr>
      <dsp:spPr>
        <a:xfrm>
          <a:off x="4291841" y="1022078"/>
          <a:ext cx="1769786" cy="842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3973"/>
              </a:lnTo>
              <a:lnTo>
                <a:pt x="1769786" y="573973"/>
              </a:lnTo>
              <a:lnTo>
                <a:pt x="1769786" y="8422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61CCEA-4DC2-4B45-9D21-DC658423E3D6}">
      <dsp:nvSpPr>
        <dsp:cNvPr id="0" name=""/>
        <dsp:cNvSpPr/>
      </dsp:nvSpPr>
      <dsp:spPr>
        <a:xfrm>
          <a:off x="2251986" y="1022078"/>
          <a:ext cx="2039854" cy="842257"/>
        </a:xfrm>
        <a:custGeom>
          <a:avLst/>
          <a:gdLst/>
          <a:ahLst/>
          <a:cxnLst/>
          <a:rect l="0" t="0" r="0" b="0"/>
          <a:pathLst>
            <a:path>
              <a:moveTo>
                <a:pt x="2039854" y="0"/>
              </a:moveTo>
              <a:lnTo>
                <a:pt x="2039854" y="573973"/>
              </a:lnTo>
              <a:lnTo>
                <a:pt x="0" y="573973"/>
              </a:lnTo>
              <a:lnTo>
                <a:pt x="0" y="8422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A63041-694E-403B-AD7F-FD57E846CFDD}">
      <dsp:nvSpPr>
        <dsp:cNvPr id="0" name=""/>
        <dsp:cNvSpPr/>
      </dsp:nvSpPr>
      <dsp:spPr>
        <a:xfrm>
          <a:off x="1361262" y="3289"/>
          <a:ext cx="5861156" cy="1018788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rgbClr val="3333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F0C892-4285-4B70-9C47-FB61AAE945BF}">
      <dsp:nvSpPr>
        <dsp:cNvPr id="0" name=""/>
        <dsp:cNvSpPr/>
      </dsp:nvSpPr>
      <dsp:spPr>
        <a:xfrm>
          <a:off x="1683042" y="308979"/>
          <a:ext cx="5861156" cy="1018788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400" b="1" kern="1200" dirty="0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2400" b="1" kern="1200" dirty="0" err="1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lang="en-US" sz="2400" b="1" kern="1200" dirty="0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dục</a:t>
          </a:r>
          <a:r>
            <a:rPr lang="en-US" sz="2400" b="1" kern="1200" dirty="0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địa</a:t>
          </a:r>
          <a:r>
            <a:rPr lang="en-US" sz="2400" b="1" kern="1200" dirty="0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2514F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phương</a:t>
          </a:r>
          <a:endParaRPr lang="en-US" sz="2400" b="1" kern="1200" dirty="0">
            <a:solidFill>
              <a:srgbClr val="2514F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2881" y="338818"/>
        <a:ext cx="5801478" cy="959110"/>
      </dsp:txXfrm>
    </dsp:sp>
    <dsp:sp modelId="{D40C9BF3-662A-4D75-A862-07EC4C74BF9D}">
      <dsp:nvSpPr>
        <dsp:cNvPr id="0" name=""/>
        <dsp:cNvSpPr/>
      </dsp:nvSpPr>
      <dsp:spPr>
        <a:xfrm>
          <a:off x="803979" y="1864335"/>
          <a:ext cx="2896014" cy="2910757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rgbClr val="3333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BDD042-658D-43BC-9DD7-C22DE65A5458}">
      <dsp:nvSpPr>
        <dsp:cNvPr id="0" name=""/>
        <dsp:cNvSpPr/>
      </dsp:nvSpPr>
      <dsp:spPr>
        <a:xfrm>
          <a:off x="1125758" y="2170026"/>
          <a:ext cx="2896014" cy="2910757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rgbClr val="0000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kern="1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TÍCH HỢP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0" kern="120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2400" b="0" kern="1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kern="120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400" b="0" kern="1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kern="120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trải</a:t>
          </a:r>
          <a:r>
            <a:rPr lang="en-US" sz="2400" b="0" kern="1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kern="120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nghiệm</a:t>
          </a:r>
          <a:endParaRPr lang="en-US" sz="2400" b="0" kern="1200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10579" y="2254847"/>
        <a:ext cx="2726372" cy="2741115"/>
      </dsp:txXfrm>
    </dsp:sp>
    <dsp:sp modelId="{89D2C765-5915-4885-8446-C8B7B377050E}">
      <dsp:nvSpPr>
        <dsp:cNvPr id="0" name=""/>
        <dsp:cNvSpPr/>
      </dsp:nvSpPr>
      <dsp:spPr>
        <a:xfrm>
          <a:off x="4343552" y="1864335"/>
          <a:ext cx="3436150" cy="3084484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rgbClr val="3333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622ECC-BBBB-4E62-9218-1C833B83AFE7}">
      <dsp:nvSpPr>
        <dsp:cNvPr id="0" name=""/>
        <dsp:cNvSpPr/>
      </dsp:nvSpPr>
      <dsp:spPr>
        <a:xfrm>
          <a:off x="4665332" y="2170026"/>
          <a:ext cx="3436150" cy="3084484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rgbClr val="0000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kern="1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LỒNG GHÉP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0" kern="120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400" b="0" kern="1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kern="120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b="0" kern="1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kern="120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môn</a:t>
          </a:r>
          <a:r>
            <a:rPr lang="en-US" sz="2400" b="0" kern="1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Tiếng</a:t>
          </a:r>
          <a:r>
            <a:rPr lang="en-US" sz="2400" kern="1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Việt</a:t>
          </a:r>
          <a:r>
            <a:rPr lang="en-US" sz="2400" kern="1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Đạo</a:t>
          </a:r>
          <a:r>
            <a:rPr lang="en-US" sz="2400" kern="1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đức</a:t>
          </a:r>
          <a:r>
            <a:rPr lang="en-US" sz="2400" kern="1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sz="2400" kern="1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nhiên</a:t>
          </a:r>
          <a:r>
            <a:rPr lang="en-US" sz="2400" kern="1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xã</a:t>
          </a:r>
          <a:r>
            <a:rPr lang="en-US" sz="2400" kern="1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hội</a:t>
          </a:r>
          <a:r>
            <a:rPr lang="en-US" sz="2400" kern="1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Âm</a:t>
          </a:r>
          <a:r>
            <a:rPr lang="en-US" sz="2400" kern="1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nhạc</a:t>
          </a:r>
          <a:r>
            <a:rPr lang="en-US" sz="2400" kern="1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Mĩ</a:t>
          </a:r>
          <a:r>
            <a:rPr lang="en-US" sz="2400" kern="1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2400" kern="1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,… </a:t>
          </a:r>
          <a:endParaRPr lang="en-US" sz="2400" b="0" kern="1200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400" b="1" kern="1200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55673" y="2260367"/>
        <a:ext cx="3255468" cy="29038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1774C-0786-49AF-B360-062AF8C336EC}">
      <dsp:nvSpPr>
        <dsp:cNvPr id="0" name=""/>
        <dsp:cNvSpPr/>
      </dsp:nvSpPr>
      <dsp:spPr>
        <a:xfrm>
          <a:off x="-8057156" y="-1230848"/>
          <a:ext cx="9586396" cy="9586396"/>
        </a:xfrm>
        <a:prstGeom prst="blockArc">
          <a:avLst>
            <a:gd name="adj1" fmla="val 18900000"/>
            <a:gd name="adj2" fmla="val 2700000"/>
            <a:gd name="adj3" fmla="val 225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98767-753B-4156-834B-7953B6067CFE}">
      <dsp:nvSpPr>
        <dsp:cNvPr id="0" name=""/>
        <dsp:cNvSpPr/>
      </dsp:nvSpPr>
      <dsp:spPr>
        <a:xfrm>
          <a:off x="1243753" y="1017834"/>
          <a:ext cx="6158699" cy="2035384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558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tiết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trải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nghiệm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tổ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chức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khám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trọn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vẹn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chủ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nổi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bật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đó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endParaRPr lang="vi-VN" sz="2400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43753" y="1017834"/>
        <a:ext cx="6158699" cy="2035384"/>
      </dsp:txXfrm>
    </dsp:sp>
    <dsp:sp modelId="{078CCAA7-AC55-4097-A084-6FED9CCAD3ED}">
      <dsp:nvSpPr>
        <dsp:cNvPr id="0" name=""/>
        <dsp:cNvSpPr/>
      </dsp:nvSpPr>
      <dsp:spPr>
        <a:xfrm>
          <a:off x="999329" y="1095815"/>
          <a:ext cx="537646" cy="18793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B781E-0F46-4FB6-A085-B153F4C1F0A7}">
      <dsp:nvSpPr>
        <dsp:cNvPr id="0" name=""/>
        <dsp:cNvSpPr/>
      </dsp:nvSpPr>
      <dsp:spPr>
        <a:xfrm>
          <a:off x="1243753" y="4071481"/>
          <a:ext cx="6158699" cy="2035384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558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Linh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bất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kì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lồng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ghép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xen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cài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nhiên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nhẹ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nhàng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vi-VN" sz="2400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43753" y="4071481"/>
        <a:ext cx="6158699" cy="2035384"/>
      </dsp:txXfrm>
    </dsp:sp>
    <dsp:sp modelId="{1F1E4747-6DD1-43EA-AE3A-1EA35FAE4F69}">
      <dsp:nvSpPr>
        <dsp:cNvPr id="0" name=""/>
        <dsp:cNvSpPr/>
      </dsp:nvSpPr>
      <dsp:spPr>
        <a:xfrm>
          <a:off x="950531" y="3937234"/>
          <a:ext cx="586445" cy="23038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1774C-0786-49AF-B360-062AF8C336EC}">
      <dsp:nvSpPr>
        <dsp:cNvPr id="0" name=""/>
        <dsp:cNvSpPr/>
      </dsp:nvSpPr>
      <dsp:spPr>
        <a:xfrm>
          <a:off x="-8084872" y="-1230848"/>
          <a:ext cx="9586396" cy="9586396"/>
        </a:xfrm>
        <a:prstGeom prst="blockArc">
          <a:avLst>
            <a:gd name="adj1" fmla="val 18900000"/>
            <a:gd name="adj2" fmla="val 2700000"/>
            <a:gd name="adj3" fmla="val 225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117A0-E901-4F45-8683-D84930B109CF}">
      <dsp:nvSpPr>
        <dsp:cNvPr id="0" name=""/>
        <dsp:cNvSpPr/>
      </dsp:nvSpPr>
      <dsp:spPr>
        <a:xfrm>
          <a:off x="976363" y="939804"/>
          <a:ext cx="6428016" cy="1424940"/>
        </a:xfrm>
        <a:prstGeom prst="rect">
          <a:avLst/>
        </a:prstGeom>
        <a:solidFill>
          <a:srgbClr val="FF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104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Bố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cục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mỗi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chủ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trật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giữa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chủ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trật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cứng</a:t>
          </a:r>
          <a:endParaRPr lang="vi-VN" sz="2800" kern="12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6363" y="939804"/>
        <a:ext cx="6428016" cy="1424940"/>
      </dsp:txXfrm>
    </dsp:sp>
    <dsp:sp modelId="{9CB0DB50-70C6-40EC-AA48-6CA0DFDC93E5}">
      <dsp:nvSpPr>
        <dsp:cNvPr id="0" name=""/>
        <dsp:cNvSpPr/>
      </dsp:nvSpPr>
      <dsp:spPr>
        <a:xfrm>
          <a:off x="851172" y="1016000"/>
          <a:ext cx="357285" cy="1315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F90351-2881-4331-B3FE-009FD51FDD8A}">
      <dsp:nvSpPr>
        <dsp:cNvPr id="0" name=""/>
        <dsp:cNvSpPr/>
      </dsp:nvSpPr>
      <dsp:spPr>
        <a:xfrm>
          <a:off x="1541113" y="2540005"/>
          <a:ext cx="5863266" cy="1981193"/>
        </a:xfrm>
        <a:prstGeom prst="rect">
          <a:avLst/>
        </a:prstGeom>
        <a:solidFill>
          <a:srgbClr val="FF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104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viên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quyền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khai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thác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tâm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thứ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trước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sau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chủ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hay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mạch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mỗi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chủ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vi-VN" sz="2800" kern="12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41113" y="2540005"/>
        <a:ext cx="5863266" cy="1981193"/>
      </dsp:txXfrm>
    </dsp:sp>
    <dsp:sp modelId="{9239C045-AF15-4134-8B84-A2C68BEF5B25}">
      <dsp:nvSpPr>
        <dsp:cNvPr id="0" name=""/>
        <dsp:cNvSpPr/>
      </dsp:nvSpPr>
      <dsp:spPr>
        <a:xfrm>
          <a:off x="1275492" y="2603498"/>
          <a:ext cx="396917" cy="19177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05321C-FE87-4FA9-ABA8-16189C6BE488}">
      <dsp:nvSpPr>
        <dsp:cNvPr id="0" name=""/>
        <dsp:cNvSpPr/>
      </dsp:nvSpPr>
      <dsp:spPr>
        <a:xfrm>
          <a:off x="955985" y="4987290"/>
          <a:ext cx="6317150" cy="1424940"/>
        </a:xfrm>
        <a:prstGeom prst="rect">
          <a:avLst/>
        </a:prstGeom>
        <a:solidFill>
          <a:srgbClr val="FF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104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hay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vi-VN" sz="2800" kern="12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5985" y="4987290"/>
        <a:ext cx="6317150" cy="1424940"/>
      </dsp:txXfrm>
    </dsp:sp>
    <dsp:sp modelId="{4F38D7D4-A216-4381-95CB-5A7391033F70}">
      <dsp:nvSpPr>
        <dsp:cNvPr id="0" name=""/>
        <dsp:cNvSpPr/>
      </dsp:nvSpPr>
      <dsp:spPr>
        <a:xfrm>
          <a:off x="723355" y="4973316"/>
          <a:ext cx="465260" cy="14528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B5086-790F-4F8F-9F8F-3519C49B36A8}">
      <dsp:nvSpPr>
        <dsp:cNvPr id="0" name=""/>
        <dsp:cNvSpPr/>
      </dsp:nvSpPr>
      <dsp:spPr>
        <a:xfrm>
          <a:off x="-6775146" y="-1029337"/>
          <a:ext cx="8011798" cy="8011798"/>
        </a:xfrm>
        <a:prstGeom prst="blockArc">
          <a:avLst>
            <a:gd name="adj1" fmla="val 18900000"/>
            <a:gd name="adj2" fmla="val 2700000"/>
            <a:gd name="adj3" fmla="val 27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86FC42-3158-4BBC-AA0A-E890B44725C8}">
      <dsp:nvSpPr>
        <dsp:cNvPr id="0" name=""/>
        <dsp:cNvSpPr/>
      </dsp:nvSpPr>
      <dsp:spPr>
        <a:xfrm>
          <a:off x="432866" y="253602"/>
          <a:ext cx="7668220" cy="746522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479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trang</a:t>
          </a:r>
          <a:r>
            <a:rPr lang="en-US" sz="2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bị</a:t>
          </a:r>
          <a:r>
            <a:rPr lang="en-US" sz="2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US" sz="2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sz="2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nơi</a:t>
          </a:r>
          <a:r>
            <a:rPr lang="en-US" sz="2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sinh</a:t>
          </a:r>
          <a:r>
            <a:rPr lang="en-US" sz="2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sống</a:t>
          </a:r>
          <a:endParaRPr lang="en-US" sz="2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2866" y="253602"/>
        <a:ext cx="7668220" cy="746522"/>
      </dsp:txXfrm>
    </dsp:sp>
    <dsp:sp modelId="{1F664A60-8455-43C1-B4DD-D82C5BF2A3AF}">
      <dsp:nvSpPr>
        <dsp:cNvPr id="0" name=""/>
        <dsp:cNvSpPr/>
      </dsp:nvSpPr>
      <dsp:spPr>
        <a:xfrm>
          <a:off x="304610" y="235148"/>
          <a:ext cx="256511" cy="7834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66A0CE-5B70-44F5-96E0-BED2C4F19A37}">
      <dsp:nvSpPr>
        <dsp:cNvPr id="0" name=""/>
        <dsp:cNvSpPr/>
      </dsp:nvSpPr>
      <dsp:spPr>
        <a:xfrm>
          <a:off x="948406" y="1193601"/>
          <a:ext cx="7152679" cy="746522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479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bồi</a:t>
          </a:r>
          <a:r>
            <a:rPr lang="en-US" sz="2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dưỡng</a:t>
          </a:r>
          <a:r>
            <a:rPr lang="en-US" sz="2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tình</a:t>
          </a:r>
          <a:r>
            <a:rPr lang="en-US" sz="2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US" sz="2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quê</a:t>
          </a:r>
          <a:r>
            <a:rPr lang="en-US" sz="2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hương</a:t>
          </a:r>
          <a:endParaRPr lang="en-US" sz="2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8406" y="1193601"/>
        <a:ext cx="7152679" cy="746522"/>
      </dsp:txXfrm>
    </dsp:sp>
    <dsp:sp modelId="{6803A358-9306-4DC0-BA9D-09FF22243675}">
      <dsp:nvSpPr>
        <dsp:cNvPr id="0" name=""/>
        <dsp:cNvSpPr/>
      </dsp:nvSpPr>
      <dsp:spPr>
        <a:xfrm>
          <a:off x="838009" y="1175146"/>
          <a:ext cx="220794" cy="7834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866614-1244-4C40-939C-58970718C2B3}">
      <dsp:nvSpPr>
        <dsp:cNvPr id="0" name=""/>
        <dsp:cNvSpPr/>
      </dsp:nvSpPr>
      <dsp:spPr>
        <a:xfrm>
          <a:off x="1097169" y="2032395"/>
          <a:ext cx="7090897" cy="94892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479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ý </a:t>
          </a:r>
          <a:r>
            <a:rPr lang="en-US" sz="2600" b="0" kern="120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2600" b="0" kern="1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2600" b="0" kern="1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hiểu,vận</a:t>
          </a:r>
          <a:r>
            <a:rPr lang="en-US" sz="2600" b="0" kern="1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600" b="0" kern="1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600" b="0" kern="1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điều</a:t>
          </a:r>
          <a:r>
            <a:rPr lang="en-US" sz="2600" b="0" kern="1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2600" b="0" kern="1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600" b="0" kern="1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600" b="0" kern="1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góp</a:t>
          </a:r>
          <a:r>
            <a:rPr lang="en-US" sz="2600" b="0" kern="1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2600" b="0" kern="1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sz="2600" b="0" kern="1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quyết</a:t>
          </a:r>
          <a:r>
            <a:rPr lang="en-US" sz="2600" b="0" kern="1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600" b="0" kern="1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sz="2600" b="0" kern="1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2600" b="0" kern="1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600" b="0" kern="1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quê</a:t>
          </a:r>
          <a:r>
            <a:rPr lang="en-US" sz="2600" b="0" kern="1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hương</a:t>
          </a:r>
          <a:endParaRPr lang="en-US" sz="2600" b="0" kern="1200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7169" y="2032395"/>
        <a:ext cx="7090897" cy="948929"/>
      </dsp:txXfrm>
    </dsp:sp>
    <dsp:sp modelId="{8C4AFD62-A888-4176-9C12-08250581686E}">
      <dsp:nvSpPr>
        <dsp:cNvPr id="0" name=""/>
        <dsp:cNvSpPr/>
      </dsp:nvSpPr>
      <dsp:spPr>
        <a:xfrm>
          <a:off x="990407" y="2040284"/>
          <a:ext cx="387485" cy="9331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D7E0B4-FDD3-4AF7-8BDA-CA02D74EEB0D}">
      <dsp:nvSpPr>
        <dsp:cNvPr id="0" name=""/>
        <dsp:cNvSpPr/>
      </dsp:nvSpPr>
      <dsp:spPr>
        <a:xfrm>
          <a:off x="1184150" y="3073002"/>
          <a:ext cx="6916936" cy="746522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479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spc="-3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giáo</a:t>
          </a:r>
          <a:r>
            <a:rPr lang="en-US" sz="2600" b="0" kern="1200" spc="-3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b="0" kern="1200" spc="-3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dục</a:t>
          </a:r>
          <a:r>
            <a:rPr lang="en-US" sz="2600" b="0" kern="1200" spc="-3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b="0" kern="1200" spc="-3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các</a:t>
          </a:r>
          <a:r>
            <a:rPr lang="en-US" sz="2600" b="0" kern="1200" spc="-3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b="0" kern="1200" spc="-3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phẩm</a:t>
          </a:r>
          <a:r>
            <a:rPr lang="en-US" sz="2600" b="0" kern="1200" spc="-3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b="0" kern="1200" spc="-3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chất</a:t>
          </a:r>
          <a:r>
            <a:rPr lang="en-US" sz="2600" b="0" kern="1200" spc="-3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b="0" kern="1200" spc="-3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chủ</a:t>
          </a:r>
          <a:r>
            <a:rPr lang="en-US" sz="2600" b="0" kern="1200" spc="-3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b="0" kern="1200" spc="-3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yếu</a:t>
          </a:r>
          <a:r>
            <a:rPr lang="en-US" sz="2600" b="0" kern="1200" spc="-3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US" sz="2600" b="0" kern="1200" spc="-3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năng</a:t>
          </a:r>
          <a:r>
            <a:rPr lang="en-US" sz="2600" b="0" kern="1200" spc="-3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b="0" kern="1200" spc="-3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lực</a:t>
          </a:r>
          <a:r>
            <a:rPr lang="en-US" sz="2600" b="0" kern="1200" spc="-3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b="0" kern="1200" spc="-3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cốt</a:t>
          </a:r>
          <a:r>
            <a:rPr lang="en-US" sz="2600" b="0" kern="1200" spc="-3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b="0" kern="1200" spc="-3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lõi</a:t>
          </a:r>
          <a:endParaRPr lang="vi-VN" sz="2600" b="0" kern="12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84150" y="3073002"/>
        <a:ext cx="6916936" cy="746522"/>
      </dsp:txXfrm>
    </dsp:sp>
    <dsp:sp modelId="{C882C994-1949-4F83-B03E-9AFBB04A4EE0}">
      <dsp:nvSpPr>
        <dsp:cNvPr id="0" name=""/>
        <dsp:cNvSpPr/>
      </dsp:nvSpPr>
      <dsp:spPr>
        <a:xfrm>
          <a:off x="990407" y="3054547"/>
          <a:ext cx="387485" cy="7834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5043F6-4CEF-4EF3-9406-EBBA795DC717}">
      <dsp:nvSpPr>
        <dsp:cNvPr id="0" name=""/>
        <dsp:cNvSpPr/>
      </dsp:nvSpPr>
      <dsp:spPr>
        <a:xfrm>
          <a:off x="948406" y="4013000"/>
          <a:ext cx="7152679" cy="74652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479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spc="-3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bảo</a:t>
          </a:r>
          <a:r>
            <a:rPr lang="en-US" sz="2600" b="0" kern="1200" spc="-3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b="0" kern="1200" spc="-3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đảm</a:t>
          </a:r>
          <a:r>
            <a:rPr lang="en-US" sz="2600" b="0" kern="1200" spc="-3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b="0" kern="1200" spc="-3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thiết</a:t>
          </a:r>
          <a:r>
            <a:rPr lang="en-US" sz="2600" b="0" kern="1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thực</a:t>
          </a:r>
          <a:r>
            <a:rPr lang="en-US" sz="2600" b="0" kern="1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US" sz="2600" b="0" kern="120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phù</a:t>
          </a:r>
          <a:r>
            <a:rPr lang="en-US" sz="2600" b="0" kern="1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hợp</a:t>
          </a:r>
          <a:r>
            <a:rPr lang="en-US" sz="2600" b="0" kern="1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trình</a:t>
          </a:r>
          <a:r>
            <a:rPr lang="en-US" sz="2600" b="0" kern="1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độ</a:t>
          </a:r>
          <a:r>
            <a:rPr lang="en-US" sz="2600" b="0" kern="1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US" sz="2600" b="0" kern="120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định</a:t>
          </a:r>
          <a:r>
            <a:rPr lang="en-US" sz="2600" b="0" kern="1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hướng</a:t>
          </a:r>
          <a:r>
            <a:rPr lang="en-US" sz="2600" b="0" kern="1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nghề</a:t>
          </a:r>
          <a:r>
            <a:rPr lang="en-US" sz="2600" b="0" kern="1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nghiệp</a:t>
          </a:r>
          <a:endParaRPr lang="vi-VN" sz="2600" b="0" kern="12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8406" y="4013000"/>
        <a:ext cx="7152679" cy="746522"/>
      </dsp:txXfrm>
    </dsp:sp>
    <dsp:sp modelId="{7F31FE6D-CFB8-464C-AF4A-DD12797D46D8}">
      <dsp:nvSpPr>
        <dsp:cNvPr id="0" name=""/>
        <dsp:cNvSpPr/>
      </dsp:nvSpPr>
      <dsp:spPr>
        <a:xfrm>
          <a:off x="761808" y="3994546"/>
          <a:ext cx="373195" cy="7834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B3953F-B495-4901-8EE1-3F497E471143}">
      <dsp:nvSpPr>
        <dsp:cNvPr id="0" name=""/>
        <dsp:cNvSpPr/>
      </dsp:nvSpPr>
      <dsp:spPr>
        <a:xfrm>
          <a:off x="457174" y="4952998"/>
          <a:ext cx="7668220" cy="74652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479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làm</a:t>
          </a:r>
          <a:r>
            <a:rPr lang="en-US" sz="2600" b="0" kern="1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cơ</a:t>
          </a:r>
          <a:r>
            <a:rPr lang="en-US" sz="2600" b="0" kern="1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sở</a:t>
          </a:r>
          <a:r>
            <a:rPr lang="en-US" sz="2600" b="0" kern="1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đánh</a:t>
          </a:r>
          <a:r>
            <a:rPr lang="en-US" sz="2600" b="0" kern="1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giá</a:t>
          </a:r>
          <a:r>
            <a:rPr lang="en-US" sz="2600" b="0" kern="1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kết</a:t>
          </a:r>
          <a:r>
            <a:rPr lang="en-US" sz="2600" b="0" kern="1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quả</a:t>
          </a:r>
          <a:r>
            <a:rPr lang="en-US" sz="2600" b="0" kern="1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giáo</a:t>
          </a:r>
          <a:r>
            <a:rPr lang="en-US" sz="2600" b="0" kern="1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dục</a:t>
          </a:r>
          <a:endParaRPr lang="vi-VN" sz="2600" b="0" kern="12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7174" y="4952998"/>
        <a:ext cx="7668220" cy="746522"/>
      </dsp:txXfrm>
    </dsp:sp>
    <dsp:sp modelId="{A2500CA9-17F9-43F8-AE59-10149D0EA4F0}">
      <dsp:nvSpPr>
        <dsp:cNvPr id="0" name=""/>
        <dsp:cNvSpPr/>
      </dsp:nvSpPr>
      <dsp:spPr>
        <a:xfrm>
          <a:off x="228410" y="4934544"/>
          <a:ext cx="408911" cy="7834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DBD2FF-84B2-4A2D-9AD5-6E4A8613BD42}">
      <dsp:nvSpPr>
        <dsp:cNvPr id="0" name=""/>
        <dsp:cNvSpPr/>
      </dsp:nvSpPr>
      <dsp:spPr>
        <a:xfrm>
          <a:off x="0" y="3579011"/>
          <a:ext cx="8305800" cy="1174711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srgbClr val="FFFF00"/>
              </a:solidFill>
            </a:rPr>
            <a:t>Chương trình cấp THPT</a:t>
          </a:r>
        </a:p>
      </dsp:txBody>
      <dsp:txXfrm>
        <a:off x="0" y="3579011"/>
        <a:ext cx="8305800" cy="634344"/>
      </dsp:txXfrm>
    </dsp:sp>
    <dsp:sp modelId="{E249D69E-BCAD-4086-9F61-89233045E78B}">
      <dsp:nvSpPr>
        <dsp:cNvPr id="0" name=""/>
        <dsp:cNvSpPr/>
      </dsp:nvSpPr>
      <dsp:spPr>
        <a:xfrm>
          <a:off x="0" y="4189861"/>
          <a:ext cx="8305800" cy="54036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Lớp 10-12</a:t>
          </a:r>
        </a:p>
      </dsp:txBody>
      <dsp:txXfrm>
        <a:off x="0" y="4189861"/>
        <a:ext cx="8305800" cy="540367"/>
      </dsp:txXfrm>
    </dsp:sp>
    <dsp:sp modelId="{0A57BC9D-EB09-49E3-90A5-221DE3394FDE}">
      <dsp:nvSpPr>
        <dsp:cNvPr id="0" name=""/>
        <dsp:cNvSpPr/>
      </dsp:nvSpPr>
      <dsp:spPr>
        <a:xfrm rot="10800000">
          <a:off x="0" y="1789925"/>
          <a:ext cx="8305800" cy="1806706"/>
        </a:xfrm>
        <a:prstGeom prst="upArrowCallou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srgbClr val="FF0000"/>
              </a:solidFill>
            </a:rPr>
            <a:t>Chương trình cấp THCS</a:t>
          </a:r>
        </a:p>
      </dsp:txBody>
      <dsp:txXfrm rot="-10800000">
        <a:off x="0" y="1789925"/>
        <a:ext cx="8305800" cy="634153"/>
      </dsp:txXfrm>
    </dsp:sp>
    <dsp:sp modelId="{4FFF4055-E9DF-434B-B68F-98F06B85ED5A}">
      <dsp:nvSpPr>
        <dsp:cNvPr id="0" name=""/>
        <dsp:cNvSpPr/>
      </dsp:nvSpPr>
      <dsp:spPr>
        <a:xfrm>
          <a:off x="0" y="2424079"/>
          <a:ext cx="8305800" cy="540205"/>
        </a:xfrm>
        <a:prstGeom prst="rect">
          <a:avLst/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Lớp 6-9 </a:t>
          </a:r>
        </a:p>
      </dsp:txBody>
      <dsp:txXfrm>
        <a:off x="0" y="2424079"/>
        <a:ext cx="8305800" cy="540205"/>
      </dsp:txXfrm>
    </dsp:sp>
    <dsp:sp modelId="{EB837A58-56CE-45B7-8DBC-D087461B2B69}">
      <dsp:nvSpPr>
        <dsp:cNvPr id="0" name=""/>
        <dsp:cNvSpPr/>
      </dsp:nvSpPr>
      <dsp:spPr>
        <a:xfrm rot="10800000">
          <a:off x="0" y="840"/>
          <a:ext cx="8305800" cy="1806706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kern="1200"/>
            <a:t>Chương</a:t>
          </a:r>
          <a:r>
            <a:rPr lang="en-US" sz="2800" kern="1200"/>
            <a:t> trình cấp Tiểu học</a:t>
          </a:r>
        </a:p>
      </dsp:txBody>
      <dsp:txXfrm rot="-10800000">
        <a:off x="0" y="840"/>
        <a:ext cx="8305800" cy="634153"/>
      </dsp:txXfrm>
    </dsp:sp>
    <dsp:sp modelId="{B79640DA-8E20-4D49-A224-0162525115F5}">
      <dsp:nvSpPr>
        <dsp:cNvPr id="0" name=""/>
        <dsp:cNvSpPr/>
      </dsp:nvSpPr>
      <dsp:spPr>
        <a:xfrm>
          <a:off x="0" y="634994"/>
          <a:ext cx="4152899" cy="540205"/>
        </a:xfrm>
        <a:prstGeom prst="rect">
          <a:avLst/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Lớp 1-2-3: 6 chủ đề, đồng tâm</a:t>
          </a:r>
        </a:p>
      </dsp:txBody>
      <dsp:txXfrm>
        <a:off x="0" y="634994"/>
        <a:ext cx="4152899" cy="540205"/>
      </dsp:txXfrm>
    </dsp:sp>
    <dsp:sp modelId="{7E6C27C5-8EAC-4CC2-8BF8-53B35476E372}">
      <dsp:nvSpPr>
        <dsp:cNvPr id="0" name=""/>
        <dsp:cNvSpPr/>
      </dsp:nvSpPr>
      <dsp:spPr>
        <a:xfrm>
          <a:off x="4152900" y="634994"/>
          <a:ext cx="4152899" cy="540205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Lớp 4-5: theo môn học</a:t>
          </a:r>
        </a:p>
      </dsp:txBody>
      <dsp:txXfrm>
        <a:off x="4152900" y="634994"/>
        <a:ext cx="4152899" cy="5402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21CC0-6B56-47DF-8409-EDB0395EED8A}">
      <dsp:nvSpPr>
        <dsp:cNvPr id="0" name=""/>
        <dsp:cNvSpPr/>
      </dsp:nvSpPr>
      <dsp:spPr>
        <a:xfrm>
          <a:off x="0" y="810008"/>
          <a:ext cx="78867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57DFC9-A063-41E9-974D-2703C8E94457}">
      <dsp:nvSpPr>
        <dsp:cNvPr id="0" name=""/>
        <dsp:cNvSpPr/>
      </dsp:nvSpPr>
      <dsp:spPr>
        <a:xfrm>
          <a:off x="391254" y="411488"/>
          <a:ext cx="7493684" cy="797040"/>
        </a:xfrm>
        <a:prstGeom prst="round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1: TP.HCM - </a:t>
          </a:r>
          <a:r>
            <a:rPr lang="vi-VN" sz="2700" b="1" kern="1200" dirty="0"/>
            <a:t>Năng động, hiện đại, nghĩa tình</a:t>
          </a:r>
          <a:r>
            <a:rPr lang="en-US" sz="2700" b="1" kern="1200" dirty="0"/>
            <a:t> </a:t>
          </a:r>
        </a:p>
      </dsp:txBody>
      <dsp:txXfrm>
        <a:off x="430162" y="450396"/>
        <a:ext cx="7415868" cy="719224"/>
      </dsp:txXfrm>
    </dsp:sp>
    <dsp:sp modelId="{E30F97D9-850B-4B8F-ADE1-A23375FF6579}">
      <dsp:nvSpPr>
        <dsp:cNvPr id="0" name=""/>
        <dsp:cNvSpPr/>
      </dsp:nvSpPr>
      <dsp:spPr>
        <a:xfrm>
          <a:off x="0" y="2034729"/>
          <a:ext cx="78867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7DCF0-B300-4404-823C-8B1C6555ACB1}">
      <dsp:nvSpPr>
        <dsp:cNvPr id="0" name=""/>
        <dsp:cNvSpPr/>
      </dsp:nvSpPr>
      <dsp:spPr>
        <a:xfrm>
          <a:off x="389713" y="1636208"/>
          <a:ext cx="7489279" cy="79704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2: TP.HCM</a:t>
          </a:r>
          <a:r>
            <a:rPr lang="vi-VN" sz="2700" b="1" kern="1200" dirty="0"/>
            <a:t> </a:t>
          </a:r>
          <a:r>
            <a:rPr lang="en-US" sz="2700" b="1" kern="1200" dirty="0"/>
            <a:t>-</a:t>
          </a:r>
          <a:r>
            <a:rPr lang="vi-VN" sz="2700" b="1" kern="1200" dirty="0"/>
            <a:t> </a:t>
          </a:r>
          <a:r>
            <a:rPr lang="en-US" sz="2700" b="1" kern="1200" dirty="0"/>
            <a:t>N</a:t>
          </a:r>
          <a:r>
            <a:rPr lang="vi-VN" sz="2700" b="1" kern="1200" dirty="0"/>
            <a:t>hững điều đặc biệt</a:t>
          </a:r>
          <a:endParaRPr lang="en-US" sz="2700" kern="1200" dirty="0"/>
        </a:p>
      </dsp:txBody>
      <dsp:txXfrm>
        <a:off x="428621" y="1675116"/>
        <a:ext cx="7411463" cy="719224"/>
      </dsp:txXfrm>
    </dsp:sp>
    <dsp:sp modelId="{E5EA80AE-61EA-469A-9F53-0743FB93AD5B}">
      <dsp:nvSpPr>
        <dsp:cNvPr id="0" name=""/>
        <dsp:cNvSpPr/>
      </dsp:nvSpPr>
      <dsp:spPr>
        <a:xfrm>
          <a:off x="0" y="3259449"/>
          <a:ext cx="78867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21955C-697D-44A9-BC08-465131D0D9C8}">
      <dsp:nvSpPr>
        <dsp:cNvPr id="0" name=""/>
        <dsp:cNvSpPr/>
      </dsp:nvSpPr>
      <dsp:spPr>
        <a:xfrm>
          <a:off x="391639" y="2860928"/>
          <a:ext cx="7494755" cy="79704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3: TP.HCM - </a:t>
          </a:r>
          <a:r>
            <a:rPr lang="vi-VN" sz="2700" b="1" kern="1200"/>
            <a:t>Vùng đất và con người</a:t>
          </a:r>
          <a:endParaRPr lang="en-US" sz="2700" b="1" kern="1200"/>
        </a:p>
      </dsp:txBody>
      <dsp:txXfrm>
        <a:off x="430547" y="2899836"/>
        <a:ext cx="7416939" cy="7192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2A8F8-9676-473F-B60F-76C1FF065B6C}">
      <dsp:nvSpPr>
        <dsp:cNvPr id="0" name=""/>
        <dsp:cNvSpPr/>
      </dsp:nvSpPr>
      <dsp:spPr>
        <a:xfrm rot="5400000">
          <a:off x="-236795" y="238852"/>
          <a:ext cx="1578634" cy="1105044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LỚP 1</a:t>
          </a:r>
        </a:p>
      </dsp:txBody>
      <dsp:txXfrm rot="-5400000">
        <a:off x="0" y="554579"/>
        <a:ext cx="1105044" cy="473590"/>
      </dsp:txXfrm>
    </dsp:sp>
    <dsp:sp modelId="{3AD685DE-E410-4C70-A13D-5F791DA3EB7D}">
      <dsp:nvSpPr>
        <dsp:cNvPr id="0" name=""/>
        <dsp:cNvSpPr/>
      </dsp:nvSpPr>
      <dsp:spPr>
        <a:xfrm rot="5400000">
          <a:off x="3982815" y="-2875713"/>
          <a:ext cx="1026112" cy="67816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 dirty="0">
              <a:solidFill>
                <a:srgbClr val="1207F7"/>
              </a:solidFill>
            </a:rPr>
            <a:t>ỨNG XỬ TRONG GIA ĐÌNH EM</a:t>
          </a:r>
        </a:p>
      </dsp:txBody>
      <dsp:txXfrm rot="-5400000">
        <a:off x="1105044" y="52149"/>
        <a:ext cx="6731564" cy="925930"/>
      </dsp:txXfrm>
    </dsp:sp>
    <dsp:sp modelId="{78C5E6DE-0EDF-4AFB-9472-B0E60973A858}">
      <dsp:nvSpPr>
        <dsp:cNvPr id="0" name=""/>
        <dsp:cNvSpPr/>
      </dsp:nvSpPr>
      <dsp:spPr>
        <a:xfrm rot="5400000">
          <a:off x="-236795" y="1623146"/>
          <a:ext cx="1578634" cy="1105044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LỚP 2</a:t>
          </a:r>
        </a:p>
      </dsp:txBody>
      <dsp:txXfrm rot="-5400000">
        <a:off x="0" y="1938873"/>
        <a:ext cx="1105044" cy="473590"/>
      </dsp:txXfrm>
    </dsp:sp>
    <dsp:sp modelId="{3443BD2E-25DC-4CEE-8955-AD976F1B8643}">
      <dsp:nvSpPr>
        <dsp:cNvPr id="0" name=""/>
        <dsp:cNvSpPr/>
      </dsp:nvSpPr>
      <dsp:spPr>
        <a:xfrm rot="5400000">
          <a:off x="3982815" y="-1402517"/>
          <a:ext cx="1026112" cy="67816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 dirty="0">
              <a:solidFill>
                <a:srgbClr val="0066CC"/>
              </a:solidFill>
            </a:rPr>
            <a:t>ỨNG XỬ VỚI HỌ HÀNG THÂN TỘC</a:t>
          </a:r>
        </a:p>
      </dsp:txBody>
      <dsp:txXfrm rot="-5400000">
        <a:off x="1105044" y="1525345"/>
        <a:ext cx="6731564" cy="925930"/>
      </dsp:txXfrm>
    </dsp:sp>
    <dsp:sp modelId="{9E7B72AC-B249-454A-8173-5CAAE54EA86E}">
      <dsp:nvSpPr>
        <dsp:cNvPr id="0" name=""/>
        <dsp:cNvSpPr/>
      </dsp:nvSpPr>
      <dsp:spPr>
        <a:xfrm rot="5400000">
          <a:off x="-236795" y="3007440"/>
          <a:ext cx="1578634" cy="1105044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LỚP 3</a:t>
          </a:r>
        </a:p>
      </dsp:txBody>
      <dsp:txXfrm rot="-5400000">
        <a:off x="0" y="3323167"/>
        <a:ext cx="1105044" cy="473590"/>
      </dsp:txXfrm>
    </dsp:sp>
    <dsp:sp modelId="{1FDDCBCE-B516-4849-9928-9787138BE8B2}">
      <dsp:nvSpPr>
        <dsp:cNvPr id="0" name=""/>
        <dsp:cNvSpPr/>
      </dsp:nvSpPr>
      <dsp:spPr>
        <a:xfrm rot="5400000">
          <a:off x="3982815" y="-107126"/>
          <a:ext cx="1026112" cy="6781655"/>
        </a:xfrm>
        <a:prstGeom prst="round2SameRect">
          <a:avLst/>
        </a:pr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 dirty="0">
              <a:solidFill>
                <a:srgbClr val="3399FF"/>
              </a:solidFill>
            </a:rPr>
            <a:t>ỨNG XỬ TRONG KHU PHỐ NƠI EM Ở</a:t>
          </a:r>
        </a:p>
      </dsp:txBody>
      <dsp:txXfrm rot="-5400000">
        <a:off x="1105044" y="2820736"/>
        <a:ext cx="6731564" cy="9259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11C7EF-1592-4304-BA04-C5A21D5AE7ED}">
      <dsp:nvSpPr>
        <dsp:cNvPr id="0" name=""/>
        <dsp:cNvSpPr/>
      </dsp:nvSpPr>
      <dsp:spPr>
        <a:xfrm>
          <a:off x="2702021" y="2651"/>
          <a:ext cx="1289670" cy="64483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Lớp 4,5</a:t>
          </a:r>
        </a:p>
      </dsp:txBody>
      <dsp:txXfrm>
        <a:off x="2720908" y="21538"/>
        <a:ext cx="1251896" cy="607061"/>
      </dsp:txXfrm>
    </dsp:sp>
    <dsp:sp modelId="{F6738458-924B-4D89-ADBF-8AADC4FE498D}">
      <dsp:nvSpPr>
        <dsp:cNvPr id="0" name=""/>
        <dsp:cNvSpPr/>
      </dsp:nvSpPr>
      <dsp:spPr>
        <a:xfrm>
          <a:off x="2830988" y="647486"/>
          <a:ext cx="128967" cy="483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626"/>
              </a:lnTo>
              <a:lnTo>
                <a:pt x="128967" y="48362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7677C-086F-4DBF-87F0-0F8479EF6EC2}">
      <dsp:nvSpPr>
        <dsp:cNvPr id="0" name=""/>
        <dsp:cNvSpPr/>
      </dsp:nvSpPr>
      <dsp:spPr>
        <a:xfrm>
          <a:off x="2959955" y="808694"/>
          <a:ext cx="1031736" cy="644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Lê hội địa phương</a:t>
          </a:r>
        </a:p>
      </dsp:txBody>
      <dsp:txXfrm>
        <a:off x="2978842" y="827581"/>
        <a:ext cx="993962" cy="607061"/>
      </dsp:txXfrm>
    </dsp:sp>
    <dsp:sp modelId="{73AABECE-7B1A-43A6-B146-41E67557E6AD}">
      <dsp:nvSpPr>
        <dsp:cNvPr id="0" name=""/>
        <dsp:cNvSpPr/>
      </dsp:nvSpPr>
      <dsp:spPr>
        <a:xfrm>
          <a:off x="2830988" y="647486"/>
          <a:ext cx="128967" cy="1289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9670"/>
              </a:lnTo>
              <a:lnTo>
                <a:pt x="128967" y="128967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D064A5-AB4A-4DF2-B152-177937655B48}">
      <dsp:nvSpPr>
        <dsp:cNvPr id="0" name=""/>
        <dsp:cNvSpPr/>
      </dsp:nvSpPr>
      <dsp:spPr>
        <a:xfrm>
          <a:off x="2959955" y="1614738"/>
          <a:ext cx="1031736" cy="644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03080"/>
              <a:satOff val="3619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Di tích lịch sử văn hoá</a:t>
          </a:r>
        </a:p>
      </dsp:txBody>
      <dsp:txXfrm>
        <a:off x="2978842" y="1633625"/>
        <a:ext cx="993962" cy="607061"/>
      </dsp:txXfrm>
    </dsp:sp>
    <dsp:sp modelId="{C7B58FCD-2B00-4351-85EC-1C2FDAF036DF}">
      <dsp:nvSpPr>
        <dsp:cNvPr id="0" name=""/>
        <dsp:cNvSpPr/>
      </dsp:nvSpPr>
      <dsp:spPr>
        <a:xfrm>
          <a:off x="2830988" y="647486"/>
          <a:ext cx="128967" cy="2095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5713"/>
              </a:lnTo>
              <a:lnTo>
                <a:pt x="128967" y="209571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192EEA-597F-4941-A72C-E3212F2C82A2}">
      <dsp:nvSpPr>
        <dsp:cNvPr id="0" name=""/>
        <dsp:cNvSpPr/>
      </dsp:nvSpPr>
      <dsp:spPr>
        <a:xfrm>
          <a:off x="2959955" y="2420782"/>
          <a:ext cx="1031736" cy="644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806159"/>
              <a:satOff val="7238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Đồng dao </a:t>
          </a:r>
        </a:p>
      </dsp:txBody>
      <dsp:txXfrm>
        <a:off x="2978842" y="2439669"/>
        <a:ext cx="993962" cy="607061"/>
      </dsp:txXfrm>
    </dsp:sp>
    <dsp:sp modelId="{DD2F3664-2941-4D50-AA41-DE3A7221220E}">
      <dsp:nvSpPr>
        <dsp:cNvPr id="0" name=""/>
        <dsp:cNvSpPr/>
      </dsp:nvSpPr>
      <dsp:spPr>
        <a:xfrm>
          <a:off x="2830988" y="647486"/>
          <a:ext cx="128967" cy="29017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1757"/>
              </a:lnTo>
              <a:lnTo>
                <a:pt x="128967" y="290175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C01C4F-D67B-48B5-B36F-B4B023E121CB}">
      <dsp:nvSpPr>
        <dsp:cNvPr id="0" name=""/>
        <dsp:cNvSpPr/>
      </dsp:nvSpPr>
      <dsp:spPr>
        <a:xfrm>
          <a:off x="2959955" y="3226826"/>
          <a:ext cx="1031736" cy="644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709239"/>
              <a:satOff val="10858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Địa lí TP</a:t>
          </a:r>
        </a:p>
      </dsp:txBody>
      <dsp:txXfrm>
        <a:off x="2978842" y="3245713"/>
        <a:ext cx="993962" cy="607061"/>
      </dsp:txXfrm>
    </dsp:sp>
    <dsp:sp modelId="{2C95713A-5A73-4BEB-8792-AA9A3B6FEC00}">
      <dsp:nvSpPr>
        <dsp:cNvPr id="0" name=""/>
        <dsp:cNvSpPr/>
      </dsp:nvSpPr>
      <dsp:spPr>
        <a:xfrm>
          <a:off x="2830988" y="647486"/>
          <a:ext cx="128967" cy="3707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7801"/>
              </a:lnTo>
              <a:lnTo>
                <a:pt x="128967" y="370780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90D4E9-F72D-4C9B-B825-980F0BFD92AA}">
      <dsp:nvSpPr>
        <dsp:cNvPr id="0" name=""/>
        <dsp:cNvSpPr/>
      </dsp:nvSpPr>
      <dsp:spPr>
        <a:xfrm>
          <a:off x="2959955" y="4032870"/>
          <a:ext cx="1031736" cy="644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612319"/>
              <a:satOff val="14477"/>
              <a:lumOff val="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Dân ca bài hát thiếu nhi</a:t>
          </a:r>
        </a:p>
      </dsp:txBody>
      <dsp:txXfrm>
        <a:off x="2978842" y="4051757"/>
        <a:ext cx="993962" cy="607061"/>
      </dsp:txXfrm>
    </dsp:sp>
    <dsp:sp modelId="{6E87120C-BB25-4564-93D8-64C1358B5719}">
      <dsp:nvSpPr>
        <dsp:cNvPr id="0" name=""/>
        <dsp:cNvSpPr/>
      </dsp:nvSpPr>
      <dsp:spPr>
        <a:xfrm>
          <a:off x="2830988" y="647486"/>
          <a:ext cx="128967" cy="4513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3845"/>
              </a:lnTo>
              <a:lnTo>
                <a:pt x="128967" y="451384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275703-9CC7-4681-ADA9-FD98125EA078}">
      <dsp:nvSpPr>
        <dsp:cNvPr id="0" name=""/>
        <dsp:cNvSpPr/>
      </dsp:nvSpPr>
      <dsp:spPr>
        <a:xfrm>
          <a:off x="2959955" y="4838913"/>
          <a:ext cx="1031736" cy="644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515398"/>
              <a:satOff val="18096"/>
              <a:lumOff val="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Sản phẩm thủ công mỹ nghệ</a:t>
          </a:r>
        </a:p>
      </dsp:txBody>
      <dsp:txXfrm>
        <a:off x="2978842" y="4857800"/>
        <a:ext cx="993962" cy="607061"/>
      </dsp:txXfrm>
    </dsp:sp>
    <dsp:sp modelId="{50AF544E-EF81-49C8-AD9F-88F595F0620A}">
      <dsp:nvSpPr>
        <dsp:cNvPr id="0" name=""/>
        <dsp:cNvSpPr/>
      </dsp:nvSpPr>
      <dsp:spPr>
        <a:xfrm>
          <a:off x="4314108" y="2651"/>
          <a:ext cx="1289670" cy="644835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Tích hợp</a:t>
          </a:r>
        </a:p>
      </dsp:txBody>
      <dsp:txXfrm>
        <a:off x="4332995" y="21538"/>
        <a:ext cx="1251896" cy="607061"/>
      </dsp:txXfrm>
    </dsp:sp>
    <dsp:sp modelId="{94D9886A-FE01-4AE2-A052-B80A5B673F27}">
      <dsp:nvSpPr>
        <dsp:cNvPr id="0" name=""/>
        <dsp:cNvSpPr/>
      </dsp:nvSpPr>
      <dsp:spPr>
        <a:xfrm>
          <a:off x="4443075" y="647486"/>
          <a:ext cx="128967" cy="483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626"/>
              </a:lnTo>
              <a:lnTo>
                <a:pt x="128967" y="48362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66FF18-F9C6-4B22-AB96-5D146CB12F56}">
      <dsp:nvSpPr>
        <dsp:cNvPr id="0" name=""/>
        <dsp:cNvSpPr/>
      </dsp:nvSpPr>
      <dsp:spPr>
        <a:xfrm>
          <a:off x="4572042" y="808694"/>
          <a:ext cx="1031736" cy="644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418478"/>
              <a:satOff val="21715"/>
              <a:lumOff val="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Đạo đức</a:t>
          </a:r>
        </a:p>
      </dsp:txBody>
      <dsp:txXfrm>
        <a:off x="4590929" y="827581"/>
        <a:ext cx="993962" cy="607061"/>
      </dsp:txXfrm>
    </dsp:sp>
    <dsp:sp modelId="{270FBCEC-F8AB-456C-B26D-2D0E212EE0B3}">
      <dsp:nvSpPr>
        <dsp:cNvPr id="0" name=""/>
        <dsp:cNvSpPr/>
      </dsp:nvSpPr>
      <dsp:spPr>
        <a:xfrm>
          <a:off x="4443075" y="647486"/>
          <a:ext cx="128967" cy="1289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9670"/>
              </a:lnTo>
              <a:lnTo>
                <a:pt x="128967" y="128967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8DB4B-0D15-43E4-B56D-606915168DE7}">
      <dsp:nvSpPr>
        <dsp:cNvPr id="0" name=""/>
        <dsp:cNvSpPr/>
      </dsp:nvSpPr>
      <dsp:spPr>
        <a:xfrm>
          <a:off x="4572042" y="1614738"/>
          <a:ext cx="1031736" cy="644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321557"/>
              <a:satOff val="25334"/>
              <a:lumOff val="54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Lịch sử</a:t>
          </a:r>
        </a:p>
      </dsp:txBody>
      <dsp:txXfrm>
        <a:off x="4590929" y="1633625"/>
        <a:ext cx="993962" cy="607061"/>
      </dsp:txXfrm>
    </dsp:sp>
    <dsp:sp modelId="{695369F9-5A07-471B-8DF5-3748A660CEA1}">
      <dsp:nvSpPr>
        <dsp:cNvPr id="0" name=""/>
        <dsp:cNvSpPr/>
      </dsp:nvSpPr>
      <dsp:spPr>
        <a:xfrm>
          <a:off x="4443075" y="647486"/>
          <a:ext cx="128967" cy="2095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5713"/>
              </a:lnTo>
              <a:lnTo>
                <a:pt x="128967" y="209571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6F96A0-FC27-4B60-BF0B-A3DAB95A1001}">
      <dsp:nvSpPr>
        <dsp:cNvPr id="0" name=""/>
        <dsp:cNvSpPr/>
      </dsp:nvSpPr>
      <dsp:spPr>
        <a:xfrm>
          <a:off x="4572042" y="2420782"/>
          <a:ext cx="1031736" cy="644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224638"/>
              <a:satOff val="28953"/>
              <a:lumOff val="6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Tiếng Việt</a:t>
          </a:r>
        </a:p>
      </dsp:txBody>
      <dsp:txXfrm>
        <a:off x="4590929" y="2439669"/>
        <a:ext cx="993962" cy="607061"/>
      </dsp:txXfrm>
    </dsp:sp>
    <dsp:sp modelId="{91F45982-C514-4C52-9704-443729696A46}">
      <dsp:nvSpPr>
        <dsp:cNvPr id="0" name=""/>
        <dsp:cNvSpPr/>
      </dsp:nvSpPr>
      <dsp:spPr>
        <a:xfrm>
          <a:off x="4443075" y="647486"/>
          <a:ext cx="128967" cy="29017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1757"/>
              </a:lnTo>
              <a:lnTo>
                <a:pt x="128967" y="290175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8CF2FE-4917-4E1A-9DBE-FC722439D254}">
      <dsp:nvSpPr>
        <dsp:cNvPr id="0" name=""/>
        <dsp:cNvSpPr/>
      </dsp:nvSpPr>
      <dsp:spPr>
        <a:xfrm>
          <a:off x="4572042" y="3226826"/>
          <a:ext cx="1031736" cy="644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127717"/>
              <a:satOff val="32573"/>
              <a:lumOff val="7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Địa lí</a:t>
          </a:r>
        </a:p>
      </dsp:txBody>
      <dsp:txXfrm>
        <a:off x="4590929" y="3245713"/>
        <a:ext cx="993962" cy="607061"/>
      </dsp:txXfrm>
    </dsp:sp>
    <dsp:sp modelId="{86C82B7C-E4DF-4A47-BCBE-FA299F969A12}">
      <dsp:nvSpPr>
        <dsp:cNvPr id="0" name=""/>
        <dsp:cNvSpPr/>
      </dsp:nvSpPr>
      <dsp:spPr>
        <a:xfrm>
          <a:off x="4443075" y="647486"/>
          <a:ext cx="128967" cy="3707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7801"/>
              </a:lnTo>
              <a:lnTo>
                <a:pt x="128967" y="370780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1364C7-F025-44B0-BFC2-269E00890312}">
      <dsp:nvSpPr>
        <dsp:cNvPr id="0" name=""/>
        <dsp:cNvSpPr/>
      </dsp:nvSpPr>
      <dsp:spPr>
        <a:xfrm>
          <a:off x="4572042" y="4032870"/>
          <a:ext cx="1031736" cy="644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030797"/>
              <a:satOff val="36192"/>
              <a:lumOff val="78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Âm nhạc</a:t>
          </a:r>
        </a:p>
      </dsp:txBody>
      <dsp:txXfrm>
        <a:off x="4590929" y="4051757"/>
        <a:ext cx="993962" cy="607061"/>
      </dsp:txXfrm>
    </dsp:sp>
    <dsp:sp modelId="{409F6AF8-8DB7-4072-8578-D6F7236F46AF}">
      <dsp:nvSpPr>
        <dsp:cNvPr id="0" name=""/>
        <dsp:cNvSpPr/>
      </dsp:nvSpPr>
      <dsp:spPr>
        <a:xfrm>
          <a:off x="4443075" y="647486"/>
          <a:ext cx="128967" cy="4513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3845"/>
              </a:lnTo>
              <a:lnTo>
                <a:pt x="128967" y="451384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BFB49-BCDC-4C3E-9C56-05FED916D9B9}">
      <dsp:nvSpPr>
        <dsp:cNvPr id="0" name=""/>
        <dsp:cNvSpPr/>
      </dsp:nvSpPr>
      <dsp:spPr>
        <a:xfrm>
          <a:off x="4572042" y="4838913"/>
          <a:ext cx="1031736" cy="644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Mỹ thuật</a:t>
          </a:r>
        </a:p>
      </dsp:txBody>
      <dsp:txXfrm>
        <a:off x="4590929" y="4857800"/>
        <a:ext cx="993962" cy="6070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32782-452B-4D13-90B4-7D1D9D19BE28}">
      <dsp:nvSpPr>
        <dsp:cNvPr id="0" name=""/>
        <dsp:cNvSpPr/>
      </dsp:nvSpPr>
      <dsp:spPr>
        <a:xfrm rot="5400000">
          <a:off x="-157389" y="161660"/>
          <a:ext cx="1049264" cy="734484"/>
        </a:xfrm>
        <a:prstGeom prst="chevron">
          <a:avLst/>
        </a:prstGeom>
        <a:solidFill>
          <a:srgbClr val="1207F7"/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Đạo đức</a:t>
          </a:r>
        </a:p>
      </dsp:txBody>
      <dsp:txXfrm rot="-5400000">
        <a:off x="1" y="371512"/>
        <a:ext cx="734484" cy="314780"/>
      </dsp:txXfrm>
    </dsp:sp>
    <dsp:sp modelId="{9B68170D-9D98-4E9F-A875-5C8963CD0E6B}">
      <dsp:nvSpPr>
        <dsp:cNvPr id="0" name=""/>
        <dsp:cNvSpPr/>
      </dsp:nvSpPr>
      <dsp:spPr>
        <a:xfrm rot="5400000">
          <a:off x="4023556" y="-3284800"/>
          <a:ext cx="682021" cy="72601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>
              <a:solidFill>
                <a:srgbClr val="1207F7"/>
              </a:solidFill>
            </a:rPr>
            <a:t>Lễ hội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>
              <a:solidFill>
                <a:srgbClr val="1207F7"/>
              </a:solidFill>
            </a:rPr>
            <a:t>Danh nhân</a:t>
          </a:r>
        </a:p>
      </dsp:txBody>
      <dsp:txXfrm rot="-5400000">
        <a:off x="734484" y="37566"/>
        <a:ext cx="7226871" cy="615433"/>
      </dsp:txXfrm>
    </dsp:sp>
    <dsp:sp modelId="{69E2E2C9-6F23-45F8-96DB-E6C36114B086}">
      <dsp:nvSpPr>
        <dsp:cNvPr id="0" name=""/>
        <dsp:cNvSpPr/>
      </dsp:nvSpPr>
      <dsp:spPr>
        <a:xfrm rot="5400000">
          <a:off x="-157389" y="1114372"/>
          <a:ext cx="1049264" cy="734484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accent2">
              <a:shade val="50000"/>
              <a:hueOff val="-13828"/>
              <a:satOff val="-2803"/>
              <a:lumOff val="154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Lịch sử</a:t>
          </a:r>
        </a:p>
      </dsp:txBody>
      <dsp:txXfrm rot="-5400000">
        <a:off x="1" y="1324224"/>
        <a:ext cx="734484" cy="314780"/>
      </dsp:txXfrm>
    </dsp:sp>
    <dsp:sp modelId="{1F12A522-4812-4CA0-9708-CD6100758A95}">
      <dsp:nvSpPr>
        <dsp:cNvPr id="0" name=""/>
        <dsp:cNvSpPr/>
      </dsp:nvSpPr>
      <dsp:spPr>
        <a:xfrm rot="5400000">
          <a:off x="4023556" y="-2332089"/>
          <a:ext cx="682021" cy="72601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13283"/>
              <a:satOff val="-2425"/>
              <a:lumOff val="140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>
              <a:solidFill>
                <a:srgbClr val="1207F7"/>
              </a:solidFill>
            </a:rPr>
            <a:t>Các giai đoạn hình thành Thành phố</a:t>
          </a:r>
        </a:p>
      </dsp:txBody>
      <dsp:txXfrm rot="-5400000">
        <a:off x="734484" y="990277"/>
        <a:ext cx="7226871" cy="615433"/>
      </dsp:txXfrm>
    </dsp:sp>
    <dsp:sp modelId="{4E2F2B84-B849-42AE-89D4-F384678C01F6}">
      <dsp:nvSpPr>
        <dsp:cNvPr id="0" name=""/>
        <dsp:cNvSpPr/>
      </dsp:nvSpPr>
      <dsp:spPr>
        <a:xfrm rot="5400000">
          <a:off x="-157389" y="2067083"/>
          <a:ext cx="1049264" cy="734484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2">
              <a:shade val="50000"/>
              <a:hueOff val="-27656"/>
              <a:satOff val="-5606"/>
              <a:lumOff val="308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Tiếng Việt</a:t>
          </a:r>
        </a:p>
      </dsp:txBody>
      <dsp:txXfrm rot="-5400000">
        <a:off x="1" y="2276935"/>
        <a:ext cx="734484" cy="314780"/>
      </dsp:txXfrm>
    </dsp:sp>
    <dsp:sp modelId="{CB1A9CEE-5ADC-40C3-B9BF-F5455F5FA824}">
      <dsp:nvSpPr>
        <dsp:cNvPr id="0" name=""/>
        <dsp:cNvSpPr/>
      </dsp:nvSpPr>
      <dsp:spPr>
        <a:xfrm rot="5400000">
          <a:off x="4023556" y="-1379377"/>
          <a:ext cx="682021" cy="72601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26567"/>
              <a:satOff val="-4851"/>
              <a:lumOff val="280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>
              <a:solidFill>
                <a:srgbClr val="1207F7"/>
              </a:solidFill>
            </a:rPr>
            <a:t>Đồng dao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>
              <a:solidFill>
                <a:srgbClr val="1207F7"/>
              </a:solidFill>
            </a:rPr>
            <a:t>Văn học thiếu nhi</a:t>
          </a:r>
        </a:p>
      </dsp:txBody>
      <dsp:txXfrm rot="-5400000">
        <a:off x="734484" y="1942989"/>
        <a:ext cx="7226871" cy="615433"/>
      </dsp:txXfrm>
    </dsp:sp>
    <dsp:sp modelId="{75D6D638-2FFB-460E-8032-0CC56D9B7781}">
      <dsp:nvSpPr>
        <dsp:cNvPr id="0" name=""/>
        <dsp:cNvSpPr/>
      </dsp:nvSpPr>
      <dsp:spPr>
        <a:xfrm rot="5400000">
          <a:off x="-157389" y="3019794"/>
          <a:ext cx="1049264" cy="734484"/>
        </a:xfrm>
        <a:prstGeom prst="chevron">
          <a:avLst/>
        </a:prstGeom>
        <a:solidFill>
          <a:srgbClr val="992C31"/>
        </a:solidFill>
        <a:ln w="25400" cap="flat" cmpd="sng" algn="ctr">
          <a:solidFill>
            <a:schemeClr val="accent2">
              <a:shade val="50000"/>
              <a:hueOff val="-41484"/>
              <a:satOff val="-8409"/>
              <a:lumOff val="462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Địa lí</a:t>
          </a:r>
        </a:p>
      </dsp:txBody>
      <dsp:txXfrm rot="-5400000">
        <a:off x="1" y="3229646"/>
        <a:ext cx="734484" cy="314780"/>
      </dsp:txXfrm>
    </dsp:sp>
    <dsp:sp modelId="{2708D5E6-793F-4B20-BB25-67CDFEA0352D}">
      <dsp:nvSpPr>
        <dsp:cNvPr id="0" name=""/>
        <dsp:cNvSpPr/>
      </dsp:nvSpPr>
      <dsp:spPr>
        <a:xfrm rot="5400000">
          <a:off x="4023556" y="-426666"/>
          <a:ext cx="682021" cy="72601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39850"/>
              <a:satOff val="-7276"/>
              <a:lumOff val="421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>
              <a:solidFill>
                <a:srgbClr val="1207F7"/>
              </a:solidFill>
            </a:rPr>
            <a:t>Địa lí TP và các quận huyện</a:t>
          </a:r>
        </a:p>
      </dsp:txBody>
      <dsp:txXfrm rot="-5400000">
        <a:off x="734484" y="2895700"/>
        <a:ext cx="7226871" cy="615433"/>
      </dsp:txXfrm>
    </dsp:sp>
    <dsp:sp modelId="{00374843-01E2-400E-8CD0-08CC75B50868}">
      <dsp:nvSpPr>
        <dsp:cNvPr id="0" name=""/>
        <dsp:cNvSpPr/>
      </dsp:nvSpPr>
      <dsp:spPr>
        <a:xfrm rot="5400000">
          <a:off x="-157389" y="3972505"/>
          <a:ext cx="1049264" cy="734484"/>
        </a:xfrm>
        <a:prstGeom prst="chevron">
          <a:avLst/>
        </a:prstGeom>
        <a:solidFill>
          <a:srgbClr val="7030A0"/>
        </a:solidFill>
        <a:ln w="25400" cap="flat" cmpd="sng" algn="ctr">
          <a:solidFill>
            <a:schemeClr val="accent2">
              <a:shade val="50000"/>
              <a:hueOff val="-27656"/>
              <a:satOff val="-5606"/>
              <a:lumOff val="308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Âm nhạc</a:t>
          </a:r>
        </a:p>
      </dsp:txBody>
      <dsp:txXfrm rot="-5400000">
        <a:off x="1" y="4182357"/>
        <a:ext cx="734484" cy="314780"/>
      </dsp:txXfrm>
    </dsp:sp>
    <dsp:sp modelId="{62CC8489-84E6-497C-B3FA-937CB3731DAB}">
      <dsp:nvSpPr>
        <dsp:cNvPr id="0" name=""/>
        <dsp:cNvSpPr/>
      </dsp:nvSpPr>
      <dsp:spPr>
        <a:xfrm rot="5400000">
          <a:off x="4023556" y="526044"/>
          <a:ext cx="682021" cy="72601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26567"/>
              <a:satOff val="-4851"/>
              <a:lumOff val="280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>
              <a:solidFill>
                <a:srgbClr val="1207F7"/>
              </a:solidFill>
            </a:rPr>
            <a:t>Dân ca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>
              <a:solidFill>
                <a:srgbClr val="1207F7"/>
              </a:solidFill>
            </a:rPr>
            <a:t>Các trò chơi dân gian</a:t>
          </a:r>
        </a:p>
      </dsp:txBody>
      <dsp:txXfrm rot="-5400000">
        <a:off x="734484" y="3848410"/>
        <a:ext cx="7226871" cy="615433"/>
      </dsp:txXfrm>
    </dsp:sp>
    <dsp:sp modelId="{888F28E0-1DF1-4E04-972A-8CCEE17EFCA3}">
      <dsp:nvSpPr>
        <dsp:cNvPr id="0" name=""/>
        <dsp:cNvSpPr/>
      </dsp:nvSpPr>
      <dsp:spPr>
        <a:xfrm rot="5400000">
          <a:off x="-157389" y="4925217"/>
          <a:ext cx="1049264" cy="734484"/>
        </a:xfrm>
        <a:prstGeom prst="chevron">
          <a:avLst/>
        </a:prstGeom>
        <a:solidFill>
          <a:schemeClr val="accent2">
            <a:shade val="50000"/>
            <a:hueOff val="-13828"/>
            <a:satOff val="-2803"/>
            <a:lumOff val="15417"/>
            <a:alphaOff val="0"/>
          </a:schemeClr>
        </a:solidFill>
        <a:ln w="25400" cap="flat" cmpd="sng" algn="ctr">
          <a:solidFill>
            <a:schemeClr val="accent2">
              <a:shade val="50000"/>
              <a:hueOff val="-13828"/>
              <a:satOff val="-2803"/>
              <a:lumOff val="154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Mỹ thuật</a:t>
          </a:r>
        </a:p>
      </dsp:txBody>
      <dsp:txXfrm rot="-5400000">
        <a:off x="1" y="5135069"/>
        <a:ext cx="734484" cy="314780"/>
      </dsp:txXfrm>
    </dsp:sp>
    <dsp:sp modelId="{B004B755-B100-4E8B-B2D7-7F9DDC98A370}">
      <dsp:nvSpPr>
        <dsp:cNvPr id="0" name=""/>
        <dsp:cNvSpPr/>
      </dsp:nvSpPr>
      <dsp:spPr>
        <a:xfrm rot="5400000">
          <a:off x="4023556" y="1478755"/>
          <a:ext cx="682021" cy="72601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13283"/>
              <a:satOff val="-2425"/>
              <a:lumOff val="140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 err="1">
              <a:solidFill>
                <a:srgbClr val="1207F7"/>
              </a:solidFill>
            </a:rPr>
            <a:t>Sản</a:t>
          </a:r>
          <a:r>
            <a:rPr lang="en-US" sz="2800" b="1" kern="1200" dirty="0">
              <a:solidFill>
                <a:srgbClr val="1207F7"/>
              </a:solidFill>
            </a:rPr>
            <a:t> </a:t>
          </a:r>
          <a:r>
            <a:rPr lang="en-US" sz="2800" b="1" kern="1200" dirty="0" err="1">
              <a:solidFill>
                <a:srgbClr val="1207F7"/>
              </a:solidFill>
            </a:rPr>
            <a:t>phẩm</a:t>
          </a:r>
          <a:r>
            <a:rPr lang="en-US" sz="2800" b="1" kern="1200" dirty="0">
              <a:solidFill>
                <a:srgbClr val="1207F7"/>
              </a:solidFill>
            </a:rPr>
            <a:t> </a:t>
          </a:r>
          <a:r>
            <a:rPr lang="en-US" sz="2800" b="1" kern="1200">
              <a:solidFill>
                <a:srgbClr val="1207F7"/>
              </a:solidFill>
            </a:rPr>
            <a:t>các</a:t>
          </a:r>
          <a:r>
            <a:rPr lang="en-US" sz="2800" b="1" kern="1200" dirty="0">
              <a:solidFill>
                <a:srgbClr val="1207F7"/>
              </a:solidFill>
            </a:rPr>
            <a:t> </a:t>
          </a:r>
          <a:r>
            <a:rPr lang="en-US" sz="2800" b="1" kern="1200" dirty="0" err="1">
              <a:solidFill>
                <a:srgbClr val="1207F7"/>
              </a:solidFill>
            </a:rPr>
            <a:t>đồ</a:t>
          </a:r>
          <a:r>
            <a:rPr lang="en-US" sz="2800" b="1" kern="1200" dirty="0">
              <a:solidFill>
                <a:srgbClr val="1207F7"/>
              </a:solidFill>
            </a:rPr>
            <a:t> </a:t>
          </a:r>
          <a:r>
            <a:rPr lang="en-US" sz="2800" b="1" kern="1200" dirty="0" err="1">
              <a:solidFill>
                <a:srgbClr val="1207F7"/>
              </a:solidFill>
            </a:rPr>
            <a:t>thủ</a:t>
          </a:r>
          <a:r>
            <a:rPr lang="en-US" sz="2800" b="1" kern="1200" dirty="0">
              <a:solidFill>
                <a:srgbClr val="1207F7"/>
              </a:solidFill>
            </a:rPr>
            <a:t> </a:t>
          </a:r>
          <a:r>
            <a:rPr lang="en-US" sz="2800" b="1" kern="1200" dirty="0" err="1">
              <a:solidFill>
                <a:srgbClr val="1207F7"/>
              </a:solidFill>
            </a:rPr>
            <a:t>công</a:t>
          </a:r>
          <a:r>
            <a:rPr lang="en-US" sz="2800" b="1" kern="1200" dirty="0">
              <a:solidFill>
                <a:srgbClr val="1207F7"/>
              </a:solidFill>
            </a:rPr>
            <a:t> </a:t>
          </a:r>
          <a:r>
            <a:rPr lang="en-US" sz="2800" b="1" kern="1200" dirty="0" err="1">
              <a:solidFill>
                <a:srgbClr val="1207F7"/>
              </a:solidFill>
            </a:rPr>
            <a:t>mỹ</a:t>
          </a:r>
          <a:r>
            <a:rPr lang="en-US" sz="2800" b="1" kern="1200" dirty="0">
              <a:solidFill>
                <a:srgbClr val="1207F7"/>
              </a:solidFill>
            </a:rPr>
            <a:t> </a:t>
          </a:r>
          <a:r>
            <a:rPr lang="en-US" sz="2800" b="1" kern="1200" dirty="0" err="1">
              <a:solidFill>
                <a:srgbClr val="1207F7"/>
              </a:solidFill>
            </a:rPr>
            <a:t>nghệ</a:t>
          </a:r>
          <a:endParaRPr lang="en-US" sz="2800" b="1" kern="1200" dirty="0">
            <a:solidFill>
              <a:srgbClr val="1207F7"/>
            </a:solidFill>
          </a:endParaRPr>
        </a:p>
      </dsp:txBody>
      <dsp:txXfrm rot="-5400000">
        <a:off x="734484" y="4801121"/>
        <a:ext cx="7226871" cy="6154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BD557F-457D-4C56-B6F9-637BF7681D5C}">
      <dsp:nvSpPr>
        <dsp:cNvPr id="0" name=""/>
        <dsp:cNvSpPr/>
      </dsp:nvSpPr>
      <dsp:spPr>
        <a:xfrm>
          <a:off x="0" y="801945"/>
          <a:ext cx="704948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C5620B-548C-4A54-931E-71A0406AEDE6}">
      <dsp:nvSpPr>
        <dsp:cNvPr id="0" name=""/>
        <dsp:cNvSpPr/>
      </dsp:nvSpPr>
      <dsp:spPr>
        <a:xfrm>
          <a:off x="325281" y="44176"/>
          <a:ext cx="6722254" cy="964409"/>
        </a:xfrm>
        <a:prstGeom prst="round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518" tIns="0" rIns="18651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Chuỗi hoạt động theo hướng mở, t</a:t>
          </a:r>
          <a:r>
            <a:rPr lang="de-DE" sz="2400" kern="1200" dirty="0">
              <a:solidFill>
                <a:srgbClr val="6600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ối ưu hoá vốn sống, trải nghiệm cá nhân</a:t>
          </a:r>
          <a:r>
            <a:rPr lang="de-DE" sz="2400" kern="12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để HS khám phá, chủ động trong hoạt động học</a:t>
          </a:r>
          <a:endParaRPr lang="en-US" sz="2400" kern="1200" dirty="0">
            <a:solidFill>
              <a:srgbClr val="660066"/>
            </a:solidFill>
          </a:endParaRPr>
        </a:p>
      </dsp:txBody>
      <dsp:txXfrm>
        <a:off x="372360" y="91255"/>
        <a:ext cx="6628096" cy="870251"/>
      </dsp:txXfrm>
    </dsp:sp>
    <dsp:sp modelId="{4BA10E18-C46D-4CC4-A1E0-8B13AB027A8A}">
      <dsp:nvSpPr>
        <dsp:cNvPr id="0" name=""/>
        <dsp:cNvSpPr/>
      </dsp:nvSpPr>
      <dsp:spPr>
        <a:xfrm>
          <a:off x="0" y="1988115"/>
          <a:ext cx="704948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B82451-34E2-4BE8-B399-7B331288C5F1}">
      <dsp:nvSpPr>
        <dsp:cNvPr id="0" name=""/>
        <dsp:cNvSpPr/>
      </dsp:nvSpPr>
      <dsp:spPr>
        <a:xfrm>
          <a:off x="315643" y="1230345"/>
          <a:ext cx="6733554" cy="964409"/>
        </a:xfrm>
        <a:prstGeom prst="round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518" tIns="0" rIns="18651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Khám</a:t>
          </a:r>
          <a:r>
            <a:rPr lang="en-US" sz="2400" kern="12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</a:t>
          </a:r>
          <a:r>
            <a:rPr lang="en-US" sz="2400" kern="12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vẻ</a:t>
          </a:r>
          <a:r>
            <a:rPr lang="en-US" sz="2400" kern="12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đẹp</a:t>
          </a:r>
          <a:r>
            <a:rPr lang="en-US" sz="2400" kern="12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kern="12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quê</a:t>
          </a:r>
          <a:r>
            <a:rPr lang="en-US" sz="2400" kern="12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hương</a:t>
          </a:r>
          <a:r>
            <a:rPr lang="en-US" sz="2400" kern="12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400" kern="12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phố</a:t>
          </a:r>
          <a:r>
            <a:rPr lang="en-US" sz="2400" kern="12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Hồ</a:t>
          </a:r>
          <a:r>
            <a:rPr lang="en-US" sz="2400" kern="12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</a:t>
          </a:r>
          <a:r>
            <a:rPr lang="en-US" sz="2400" kern="12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Minh</a:t>
          </a:r>
        </a:p>
      </dsp:txBody>
      <dsp:txXfrm>
        <a:off x="362722" y="1277424"/>
        <a:ext cx="6639396" cy="870251"/>
      </dsp:txXfrm>
    </dsp:sp>
    <dsp:sp modelId="{D6AE755E-CC96-435C-B930-4246084C4EEE}">
      <dsp:nvSpPr>
        <dsp:cNvPr id="0" name=""/>
        <dsp:cNvSpPr/>
      </dsp:nvSpPr>
      <dsp:spPr>
        <a:xfrm>
          <a:off x="0" y="3174284"/>
          <a:ext cx="704948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48BDAA-975A-400A-81CE-3828F85AC551}">
      <dsp:nvSpPr>
        <dsp:cNvPr id="0" name=""/>
        <dsp:cNvSpPr/>
      </dsp:nvSpPr>
      <dsp:spPr>
        <a:xfrm>
          <a:off x="321766" y="2405753"/>
          <a:ext cx="6724142" cy="964409"/>
        </a:xfrm>
        <a:prstGeom prst="round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518" tIns="0" rIns="18651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solidFill>
                <a:srgbClr val="6600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Hình ảnh bình dị, đặc trưng vừa cung cấp kiến thức vừa mang đậm phong vị quê hương TP. Hồ Chí Minh</a:t>
          </a:r>
          <a:endParaRPr lang="en-US" sz="2400" kern="1200" dirty="0">
            <a:solidFill>
              <a:srgbClr val="660066"/>
            </a:solidFill>
          </a:endParaRPr>
        </a:p>
      </dsp:txBody>
      <dsp:txXfrm>
        <a:off x="368845" y="2452832"/>
        <a:ext cx="6629984" cy="870251"/>
      </dsp:txXfrm>
    </dsp:sp>
    <dsp:sp modelId="{322F59BE-016B-48A5-BF3B-8792606227EA}">
      <dsp:nvSpPr>
        <dsp:cNvPr id="0" name=""/>
        <dsp:cNvSpPr/>
      </dsp:nvSpPr>
      <dsp:spPr>
        <a:xfrm>
          <a:off x="0" y="4360454"/>
          <a:ext cx="704948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107475-4260-4152-BA91-56EC795315F3}">
      <dsp:nvSpPr>
        <dsp:cNvPr id="0" name=""/>
        <dsp:cNvSpPr/>
      </dsp:nvSpPr>
      <dsp:spPr>
        <a:xfrm>
          <a:off x="322527" y="3602684"/>
          <a:ext cx="6719621" cy="964409"/>
        </a:xfrm>
        <a:prstGeom prst="round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518" tIns="0" rIns="18651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US" sz="2400" kern="12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400" kern="12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kern="12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400" kern="12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2400" kern="12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400" kern="12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hóa</a:t>
          </a:r>
          <a:r>
            <a:rPr lang="en-US" sz="2400" kern="12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truyền</a:t>
          </a:r>
          <a:r>
            <a:rPr lang="en-US" sz="2400" kern="12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thống</a:t>
          </a:r>
          <a:r>
            <a:rPr lang="en-US" sz="2400" kern="12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cùng</a:t>
          </a:r>
          <a:r>
            <a:rPr lang="en-US" sz="2400" kern="12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400" kern="12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nét</a:t>
          </a:r>
          <a:r>
            <a:rPr lang="en-US" sz="2400" kern="12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đặc</a:t>
          </a:r>
          <a:r>
            <a:rPr lang="en-US" sz="2400" kern="12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sắc</a:t>
          </a:r>
          <a:r>
            <a:rPr lang="en-US" sz="2400" kern="12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kern="12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vùng</a:t>
          </a:r>
          <a:r>
            <a:rPr lang="en-US" sz="2400" kern="12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đất</a:t>
          </a:r>
          <a:r>
            <a:rPr lang="en-US" sz="2400" kern="12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con </a:t>
          </a:r>
          <a:r>
            <a:rPr lang="en-US" sz="2400" kern="1200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400" kern="12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DE" sz="2400" kern="1200" dirty="0">
              <a:solidFill>
                <a:srgbClr val="6600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TP. Hồ Chí Minh</a:t>
          </a:r>
          <a:endParaRPr lang="en-US" sz="2400" kern="1200" dirty="0">
            <a:solidFill>
              <a:srgbClr val="660066"/>
            </a:solidFill>
          </a:endParaRPr>
        </a:p>
      </dsp:txBody>
      <dsp:txXfrm>
        <a:off x="369606" y="3649763"/>
        <a:ext cx="6625463" cy="870251"/>
      </dsp:txXfrm>
    </dsp:sp>
    <dsp:sp modelId="{C4DF86B2-AB44-47E2-BCB3-69BA018EC0C3}">
      <dsp:nvSpPr>
        <dsp:cNvPr id="0" name=""/>
        <dsp:cNvSpPr/>
      </dsp:nvSpPr>
      <dsp:spPr>
        <a:xfrm>
          <a:off x="0" y="5546623"/>
          <a:ext cx="704948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7F0B1-9938-4B98-B090-1708337379F4}">
      <dsp:nvSpPr>
        <dsp:cNvPr id="0" name=""/>
        <dsp:cNvSpPr/>
      </dsp:nvSpPr>
      <dsp:spPr>
        <a:xfrm>
          <a:off x="349032" y="4788854"/>
          <a:ext cx="6697418" cy="964409"/>
        </a:xfrm>
        <a:prstGeom prst="round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518" tIns="0" rIns="18651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solidFill>
                <a:srgbClr val="6600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Bồi dưỡng tình yêu và lòng tự hào với quê hương, đất nước</a:t>
          </a:r>
          <a:endParaRPr lang="en-US" sz="2400" kern="1200" dirty="0">
            <a:solidFill>
              <a:srgbClr val="66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6111" y="4835933"/>
        <a:ext cx="6603260" cy="8702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03D00-2364-443D-A30B-C9391081D655}">
      <dsp:nvSpPr>
        <dsp:cNvPr id="0" name=""/>
        <dsp:cNvSpPr/>
      </dsp:nvSpPr>
      <dsp:spPr>
        <a:xfrm>
          <a:off x="0" y="617969"/>
          <a:ext cx="8763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ADF78D-3479-4413-8BFA-D25690C42112}">
      <dsp:nvSpPr>
        <dsp:cNvPr id="0" name=""/>
        <dsp:cNvSpPr/>
      </dsp:nvSpPr>
      <dsp:spPr>
        <a:xfrm>
          <a:off x="426169" y="184100"/>
          <a:ext cx="8333945" cy="640509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600" b="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Tiếp cận với mô hình hiện đại của SGK </a:t>
          </a:r>
          <a:r>
            <a:rPr lang="en-US" sz="2600" b="0" kern="1200" dirty="0" err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mới</a:t>
          </a:r>
          <a:r>
            <a:rPr lang="en-US" sz="2600" b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endParaRPr lang="en-US" sz="2600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7436" y="215367"/>
        <a:ext cx="8271411" cy="577975"/>
      </dsp:txXfrm>
    </dsp:sp>
    <dsp:sp modelId="{2C161658-3B42-4F1A-9B62-1D42896B85AE}">
      <dsp:nvSpPr>
        <dsp:cNvPr id="0" name=""/>
        <dsp:cNvSpPr/>
      </dsp:nvSpPr>
      <dsp:spPr>
        <a:xfrm>
          <a:off x="0" y="1708832"/>
          <a:ext cx="8763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1E5564-AB7D-472E-B86A-CA6032ADE509}">
      <dsp:nvSpPr>
        <dsp:cNvPr id="0" name=""/>
        <dsp:cNvSpPr/>
      </dsp:nvSpPr>
      <dsp:spPr>
        <a:xfrm>
          <a:off x="413351" y="1076340"/>
          <a:ext cx="8320778" cy="869103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600" b="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Xây dựng những tình huống phức hợp, sát thực tiễn và đặt những câu hỏi mở cho HS</a:t>
          </a:r>
          <a:endParaRPr lang="en-US" sz="2600" b="0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5777" y="1118766"/>
        <a:ext cx="8235926" cy="784251"/>
      </dsp:txXfrm>
    </dsp:sp>
    <dsp:sp modelId="{444383E8-5DDB-4CAE-BD81-7E6887C0C472}">
      <dsp:nvSpPr>
        <dsp:cNvPr id="0" name=""/>
        <dsp:cNvSpPr/>
      </dsp:nvSpPr>
      <dsp:spPr>
        <a:xfrm>
          <a:off x="0" y="3011080"/>
          <a:ext cx="8763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9C610B-EBB0-487A-A64A-6CDFC3539E6B}">
      <dsp:nvSpPr>
        <dsp:cNvPr id="0" name=""/>
        <dsp:cNvSpPr/>
      </dsp:nvSpPr>
      <dsp:spPr>
        <a:xfrm>
          <a:off x="401352" y="2137232"/>
          <a:ext cx="8352541" cy="1080487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600" b="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Phát huy tối đa vai trò kênh hình, hình ảnh hoá nội dung dạy học để phát triển các năng lực tư duy, suy luận, phán đoán, liên kết... </a:t>
          </a:r>
          <a:endParaRPr lang="en-US" sz="2600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4097" y="2189977"/>
        <a:ext cx="8247051" cy="974997"/>
      </dsp:txXfrm>
    </dsp:sp>
    <dsp:sp modelId="{BECEEACC-24B1-4D2B-8E44-284447E3053D}">
      <dsp:nvSpPr>
        <dsp:cNvPr id="0" name=""/>
        <dsp:cNvSpPr/>
      </dsp:nvSpPr>
      <dsp:spPr>
        <a:xfrm>
          <a:off x="0" y="4365049"/>
          <a:ext cx="8763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4CF94C-EA47-42F6-BE74-8D3427B7E232}">
      <dsp:nvSpPr>
        <dsp:cNvPr id="0" name=""/>
        <dsp:cNvSpPr/>
      </dsp:nvSpPr>
      <dsp:spPr>
        <a:xfrm>
          <a:off x="433015" y="3439480"/>
          <a:ext cx="8328454" cy="1132209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 err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Hình</a:t>
          </a:r>
          <a:r>
            <a:rPr lang="en-US" sz="2600" b="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ảnh</a:t>
          </a:r>
          <a:r>
            <a:rPr lang="en-US" sz="2600" b="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trong</a:t>
          </a:r>
          <a:r>
            <a:rPr lang="en-US" sz="2600" b="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sách </a:t>
          </a:r>
          <a:r>
            <a:rPr lang="en-US" sz="2600" b="0" kern="1200" dirty="0" err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không</a:t>
          </a:r>
          <a:r>
            <a:rPr lang="en-US" sz="2600" b="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đơn</a:t>
          </a:r>
          <a:r>
            <a:rPr lang="en-US" sz="2600" b="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thuần</a:t>
          </a:r>
          <a:r>
            <a:rPr lang="en-US" sz="2600" b="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là</a:t>
          </a:r>
          <a:r>
            <a:rPr lang="en-US" sz="2600" b="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hình</a:t>
          </a:r>
          <a:r>
            <a:rPr lang="en-US" sz="2600" b="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minh</a:t>
          </a:r>
          <a:r>
            <a:rPr lang="en-US" sz="2600" b="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hoạ</a:t>
          </a:r>
          <a:r>
            <a:rPr lang="en-US" sz="2600" b="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mà</a:t>
          </a:r>
          <a:r>
            <a:rPr lang="en-US" sz="2600" b="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có</a:t>
          </a:r>
          <a:r>
            <a:rPr lang="en-US" sz="2600" b="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tính</a:t>
          </a:r>
          <a:r>
            <a:rPr lang="en-US" sz="2600" b="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nội</a:t>
          </a:r>
          <a:r>
            <a:rPr lang="en-US" sz="2600" b="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dung </a:t>
          </a:r>
          <a:r>
            <a:rPr lang="en-US" sz="2600" b="0" kern="1200" dirty="0" err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giáo</a:t>
          </a:r>
          <a:r>
            <a:rPr lang="en-US" sz="2600" b="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dục</a:t>
          </a:r>
          <a:r>
            <a:rPr lang="en-US" sz="2600" b="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tư</a:t>
          </a:r>
          <a:r>
            <a:rPr lang="en-US" sz="2600" b="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tưởng</a:t>
          </a:r>
          <a:r>
            <a:rPr lang="en-US" sz="2600" b="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, </a:t>
          </a:r>
          <a:r>
            <a:rPr lang="en-US" sz="2600" b="0" kern="1200" dirty="0" err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kĩ</a:t>
          </a:r>
          <a:r>
            <a:rPr lang="en-US" sz="2600" b="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năng</a:t>
          </a:r>
          <a:r>
            <a:rPr lang="en-US" sz="2600" b="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, </a:t>
          </a:r>
          <a:r>
            <a:rPr lang="en-US" sz="2600" b="0" kern="1200" dirty="0" err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thái</a:t>
          </a:r>
          <a:r>
            <a:rPr lang="en-US" sz="2600" b="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sz="2600" b="0" kern="1200" dirty="0" err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độ</a:t>
          </a:r>
          <a:r>
            <a:rPr lang="en-US" sz="2600" b="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,…</a:t>
          </a:r>
          <a:endParaRPr lang="en-US" sz="2600" b="0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8285" y="3494750"/>
        <a:ext cx="8217914" cy="1021669"/>
      </dsp:txXfrm>
    </dsp:sp>
    <dsp:sp modelId="{BAE93DB7-89C8-4683-A19B-0AA40FA8055E}">
      <dsp:nvSpPr>
        <dsp:cNvPr id="0" name=""/>
        <dsp:cNvSpPr/>
      </dsp:nvSpPr>
      <dsp:spPr>
        <a:xfrm>
          <a:off x="0" y="5482899"/>
          <a:ext cx="8763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4E004A-4AFB-40F8-BB03-CAF941968C4C}">
      <dsp:nvSpPr>
        <dsp:cNvPr id="0" name=""/>
        <dsp:cNvSpPr/>
      </dsp:nvSpPr>
      <dsp:spPr>
        <a:xfrm>
          <a:off x="433015" y="4793449"/>
          <a:ext cx="8328454" cy="896090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600" b="1" kern="1200" dirty="0">
              <a:solidFill>
                <a:schemeClr val="bg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HS được nghĩ nhiều hơn, nói nhiều hơn và làm nhiều hơn</a:t>
          </a:r>
          <a:r>
            <a:rPr lang="vi-VN" sz="2600" kern="1200" dirty="0">
              <a:solidFill>
                <a:schemeClr val="bg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.</a:t>
          </a:r>
          <a:endParaRPr lang="en-US" sz="2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6759" y="4837193"/>
        <a:ext cx="8240966" cy="808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4F9CA-0859-4D8F-B7F0-0BB30E33DF97}" type="datetimeFigureOut">
              <a:rPr lang="vi-VN" smtClean="0"/>
              <a:pPr/>
              <a:t>28/10/2020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7E55-C8C8-4CDE-A7E9-7B0C3E4B781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808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9224-4876-4F6D-9307-CDD10B0D6921}" type="datetimeFigureOut">
              <a:rPr lang="vi-VN" smtClean="0"/>
              <a:pPr/>
              <a:t>28/10/2020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FF06-F104-4C94-B3BB-90F963320F1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8251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9224-4876-4F6D-9307-CDD10B0D6921}" type="datetimeFigureOut">
              <a:rPr lang="vi-VN" smtClean="0"/>
              <a:pPr/>
              <a:t>28/10/2020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FF06-F104-4C94-B3BB-90F963320F1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7002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9224-4876-4F6D-9307-CDD10B0D6921}" type="datetimeFigureOut">
              <a:rPr lang="vi-VN" smtClean="0"/>
              <a:pPr/>
              <a:t>28/10/2020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FF06-F104-4C94-B3BB-90F963320F1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7397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9224-4876-4F6D-9307-CDD10B0D6921}" type="datetimeFigureOut">
              <a:rPr lang="vi-VN" smtClean="0"/>
              <a:pPr/>
              <a:t>28/10/2020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FF06-F104-4C94-B3BB-90F963320F1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1626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9224-4876-4F6D-9307-CDD10B0D6921}" type="datetimeFigureOut">
              <a:rPr lang="vi-VN" smtClean="0"/>
              <a:pPr/>
              <a:t>28/10/2020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FF06-F104-4C94-B3BB-90F963320F1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747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9224-4876-4F6D-9307-CDD10B0D6921}" type="datetimeFigureOut">
              <a:rPr lang="vi-VN" smtClean="0"/>
              <a:pPr/>
              <a:t>28/10/2020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FF06-F104-4C94-B3BB-90F963320F1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846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9224-4876-4F6D-9307-CDD10B0D6921}" type="datetimeFigureOut">
              <a:rPr lang="vi-VN" smtClean="0"/>
              <a:pPr/>
              <a:t>28/10/2020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FF06-F104-4C94-B3BB-90F963320F1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7676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9224-4876-4F6D-9307-CDD10B0D6921}" type="datetimeFigureOut">
              <a:rPr lang="vi-VN" smtClean="0"/>
              <a:pPr/>
              <a:t>28/10/2020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FF06-F104-4C94-B3BB-90F963320F1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7751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9224-4876-4F6D-9307-CDD10B0D6921}" type="datetimeFigureOut">
              <a:rPr lang="vi-VN" smtClean="0"/>
              <a:pPr/>
              <a:t>28/10/2020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FF06-F104-4C94-B3BB-90F963320F1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631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9224-4876-4F6D-9307-CDD10B0D6921}" type="datetimeFigureOut">
              <a:rPr lang="vi-VN" smtClean="0"/>
              <a:pPr/>
              <a:t>28/10/2020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FF06-F104-4C94-B3BB-90F963320F1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4912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9224-4876-4F6D-9307-CDD10B0D6921}" type="datetimeFigureOut">
              <a:rPr lang="vi-VN" smtClean="0"/>
              <a:pPr/>
              <a:t>28/10/2020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FF06-F104-4C94-B3BB-90F963320F1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885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D9224-4876-4F6D-9307-CDD10B0D6921}" type="datetimeFigureOut">
              <a:rPr lang="vi-VN" smtClean="0"/>
              <a:pPr/>
              <a:t>28/10/2020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DFF06-F104-4C94-B3BB-90F963320F1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790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>
            <a:extLst>
              <a:ext uri="{FF2B5EF4-FFF2-40B4-BE49-F238E27FC236}">
                <a16:creationId xmlns:a16="http://schemas.microsoft.com/office/drawing/2014/main" id="{BE21AAA3-3214-4407-896F-D302BAB3A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9" y="653439"/>
            <a:ext cx="9052322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36B7F7-541B-4EAF-82C8-47A492CE9B3D}"/>
              </a:ext>
            </a:extLst>
          </p:cNvPr>
          <p:cNvSpPr txBox="1"/>
          <p:nvPr/>
        </p:nvSpPr>
        <p:spPr>
          <a:xfrm>
            <a:off x="1626323" y="4604239"/>
            <a:ext cx="589135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i="1" dirty="0">
                <a:solidFill>
                  <a:srgbClr val="0432FF"/>
                </a:solidFill>
                <a:latin typeface="Arial" panose="020B0604020202020204" pitchFamily="34" charset="0"/>
              </a:rPr>
              <a:t>Thành </a:t>
            </a:r>
            <a:r>
              <a:rPr lang="en-US" b="1" i="1" dirty="0" err="1">
                <a:solidFill>
                  <a:srgbClr val="0432FF"/>
                </a:solidFill>
                <a:latin typeface="Arial" panose="020B0604020202020204" pitchFamily="34" charset="0"/>
              </a:rPr>
              <a:t>phố</a:t>
            </a:r>
            <a:r>
              <a:rPr lang="en-US" b="1" i="1" dirty="0">
                <a:solidFill>
                  <a:srgbClr val="0432FF"/>
                </a:solidFill>
                <a:latin typeface="Arial" panose="020B0604020202020204" pitchFamily="34" charset="0"/>
              </a:rPr>
              <a:t> Hồ Chí Minh, </a:t>
            </a:r>
            <a:r>
              <a:rPr lang="en-US" b="1" i="1" dirty="0" err="1">
                <a:solidFill>
                  <a:srgbClr val="0432FF"/>
                </a:solidFill>
                <a:latin typeface="Arial" panose="020B0604020202020204" pitchFamily="34" charset="0"/>
              </a:rPr>
              <a:t>ngày</a:t>
            </a:r>
            <a:r>
              <a:rPr lang="en-US" b="1" i="1" dirty="0">
                <a:solidFill>
                  <a:srgbClr val="0432FF"/>
                </a:solidFill>
                <a:latin typeface="Arial" panose="020B0604020202020204" pitchFamily="34" charset="0"/>
              </a:rPr>
              <a:t> 29 </a:t>
            </a:r>
            <a:r>
              <a:rPr lang="en-US" b="1" i="1" dirty="0" err="1">
                <a:solidFill>
                  <a:srgbClr val="0432FF"/>
                </a:solidFill>
                <a:latin typeface="Arial" panose="020B0604020202020204" pitchFamily="34" charset="0"/>
              </a:rPr>
              <a:t>tháng</a:t>
            </a:r>
            <a:r>
              <a:rPr lang="en-US" b="1" i="1" dirty="0">
                <a:solidFill>
                  <a:srgbClr val="0432FF"/>
                </a:solidFill>
                <a:latin typeface="Arial" panose="020B0604020202020204" pitchFamily="34" charset="0"/>
              </a:rPr>
              <a:t> 10 </a:t>
            </a:r>
            <a:r>
              <a:rPr lang="en-US" b="1" i="1" dirty="0" err="1">
                <a:solidFill>
                  <a:srgbClr val="0432FF"/>
                </a:solidFill>
                <a:latin typeface="Arial" panose="020B0604020202020204" pitchFamily="34" charset="0"/>
              </a:rPr>
              <a:t>năm</a:t>
            </a:r>
            <a:r>
              <a:rPr lang="en-US" b="1" i="1" dirty="0">
                <a:solidFill>
                  <a:srgbClr val="0432FF"/>
                </a:solidFill>
                <a:latin typeface="Arial" panose="020B0604020202020204" pitchFamily="34" charset="0"/>
              </a:rPr>
              <a:t> 2020</a:t>
            </a:r>
            <a:endParaRPr lang="vi-VN" b="1" i="1" dirty="0">
              <a:solidFill>
                <a:srgbClr val="0432FF"/>
              </a:solidFill>
              <a:latin typeface="Arial" panose="020B0604020202020204" pitchFamily="34" charset="0"/>
            </a:endParaRPr>
          </a:p>
        </p:txBody>
      </p:sp>
      <p:pic>
        <p:nvPicPr>
          <p:cNvPr id="10247" name="Picture 18">
            <a:extLst>
              <a:ext uri="{FF2B5EF4-FFF2-40B4-BE49-F238E27FC236}">
                <a16:creationId xmlns:a16="http://schemas.microsoft.com/office/drawing/2014/main" id="{8C8B2B06-BC57-497B-A678-7FA23367B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644" y="5157788"/>
            <a:ext cx="804863" cy="77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DA4A56-1B9B-4F86-9630-107C8B39F262}"/>
              </a:ext>
            </a:extLst>
          </p:cNvPr>
          <p:cNvSpPr txBox="1"/>
          <p:nvPr/>
        </p:nvSpPr>
        <p:spPr>
          <a:xfrm>
            <a:off x="1214962" y="1828800"/>
            <a:ext cx="7624238" cy="3031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4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-2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b="1" spc="-2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-2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spc="-2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-2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spc="-2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spc="-2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-2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spc="-2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spc="-2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spc="-2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-2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spc="-2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-2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spc="-2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-2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spc="-2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</a:pPr>
            <a:r>
              <a:rPr lang="en-US" sz="2400" b="1" spc="-2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spc="-2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-2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b="1" spc="-2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-2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spc="-2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-2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spc="-2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-2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spc="-2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-2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400" b="1" spc="-2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-2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spc="-2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2018 </a:t>
            </a:r>
          </a:p>
          <a:p>
            <a:pPr algn="ctr">
              <a:lnSpc>
                <a:spcPct val="115000"/>
              </a:lnSpc>
            </a:pPr>
            <a:r>
              <a:rPr lang="en-US" sz="2400" b="1" spc="-2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spc="-2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-2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spc="-2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-2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spc="-2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2020-2021</a:t>
            </a:r>
          </a:p>
          <a:p>
            <a:pPr algn="ctr">
              <a:lnSpc>
                <a:spcPct val="115000"/>
              </a:lnSpc>
            </a:pPr>
            <a:endParaRPr lang="en-US" sz="2400" b="1" spc="-20" dirty="0">
              <a:solidFill>
                <a:srgbClr val="3333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2400" b="1" i="1" spc="-2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400" b="1" i="1" spc="-2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spc="-2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i="1" spc="-2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spc="-2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b="1" i="1" spc="-2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spc="-2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2400" b="1" i="1" spc="-2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spc="-2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400" b="1" i="1" spc="-2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spc="-2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b="1" i="1" spc="-2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spc="-2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i="1" spc="-2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spc="-2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2400" b="1" i="1" spc="-2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spc="-2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400" b="1" i="1" spc="-2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spc="-2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400" b="1" i="1" spc="-2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– </a:t>
            </a:r>
            <a:r>
              <a:rPr lang="en-US" sz="2400" b="1" i="1" spc="-2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b="1" i="1" spc="-2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</a:p>
          <a:p>
            <a:pPr algn="ctr">
              <a:lnSpc>
                <a:spcPct val="115000"/>
              </a:lnSpc>
            </a:pPr>
            <a:endParaRPr lang="vi-VN" sz="2400" dirty="0">
              <a:solidFill>
                <a:srgbClr val="3333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DC1122-5A61-4899-B615-C58014954F8C}"/>
              </a:ext>
            </a:extLst>
          </p:cNvPr>
          <p:cNvSpPr txBox="1"/>
          <p:nvPr/>
        </p:nvSpPr>
        <p:spPr>
          <a:xfrm>
            <a:off x="1853416" y="892677"/>
            <a:ext cx="5802871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GIÁO DỤC VÀ ĐÀO TẠO THÀNH PHỐ HỒ CHÍ MINH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8517F3-D474-4868-A2CF-D906D04A8D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6" y="990618"/>
            <a:ext cx="958775" cy="93762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2843920"/>
              </p:ext>
            </p:extLst>
          </p:nvPr>
        </p:nvGraphicFramePr>
        <p:xfrm>
          <a:off x="857250" y="342900"/>
          <a:ext cx="7994650" cy="582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73200" y="6045200"/>
            <a:ext cx="709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16421"/>
                </a:solidFill>
              </a:rPr>
              <a:t>CẤU TRÚC NỘI DUNG LỚP 4-5</a:t>
            </a:r>
          </a:p>
        </p:txBody>
      </p:sp>
    </p:spTree>
    <p:extLst>
      <p:ext uri="{BB962C8B-B14F-4D97-AF65-F5344CB8AC3E}">
        <p14:creationId xmlns:p14="http://schemas.microsoft.com/office/powerpoint/2010/main" val="2227743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D6B81-849E-4E29-9DE7-121D78D6D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54" y="151497"/>
            <a:ext cx="8852250" cy="1053067"/>
          </a:xfr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600" b="1">
                <a:solidFill>
                  <a:srgbClr val="6E06F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CHƯƠNG TRÌNH GIÁO DỤC ĐỊA PHƯƠNG</a:t>
            </a:r>
            <a:endParaRPr lang="en-US" sz="3600" b="1" dirty="0">
              <a:solidFill>
                <a:srgbClr val="6E06F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C208-2938-4F3C-B74E-8F47321CA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555" y="1418197"/>
            <a:ext cx="6014502" cy="1964539"/>
          </a:xfrm>
          <a:solidFill>
            <a:srgbClr val="0099CC"/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 1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 2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 3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6E33AC9-942A-447C-B796-3E796F39C9BD}"/>
              </a:ext>
            </a:extLst>
          </p:cNvPr>
          <p:cNvSpPr/>
          <p:nvPr/>
        </p:nvSpPr>
        <p:spPr>
          <a:xfrm>
            <a:off x="139554" y="3435350"/>
            <a:ext cx="5999989" cy="1412421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39725" indent="-339725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1207F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 4 </a:t>
            </a:r>
          </a:p>
          <a:p>
            <a:pPr marL="339725" indent="-339725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1207F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 5</a:t>
            </a:r>
            <a:endParaRPr lang="en-US" sz="3200" b="1" dirty="0">
              <a:solidFill>
                <a:srgbClr val="1207F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E0843E8-4578-46B9-9889-5A5E9C4E13EE}"/>
              </a:ext>
            </a:extLst>
          </p:cNvPr>
          <p:cNvSpPr/>
          <p:nvPr/>
        </p:nvSpPr>
        <p:spPr>
          <a:xfrm>
            <a:off x="7518400" y="1435100"/>
            <a:ext cx="967941" cy="2000250"/>
          </a:xfrm>
          <a:prstGeom prst="roundRect">
            <a:avLst>
              <a:gd name="adj" fmla="val 0"/>
            </a:avLst>
          </a:prstGeom>
          <a:solidFill>
            <a:srgbClr val="1207F7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8">
            <a:extLst>
              <a:ext uri="{FF2B5EF4-FFF2-40B4-BE49-F238E27FC236}">
                <a16:creationId xmlns:a16="http://schemas.microsoft.com/office/drawing/2014/main" id="{AE0843E8-4578-46B9-9889-5A5E9C4E13EE}"/>
              </a:ext>
            </a:extLst>
          </p:cNvPr>
          <p:cNvSpPr/>
          <p:nvPr/>
        </p:nvSpPr>
        <p:spPr>
          <a:xfrm>
            <a:off x="6299200" y="1382486"/>
            <a:ext cx="1018741" cy="2000250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1207F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chủ đề </a:t>
            </a:r>
            <a:endParaRPr lang="en-US" sz="3200" b="1" dirty="0">
              <a:solidFill>
                <a:srgbClr val="1207F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: Rounded Corners 8">
            <a:extLst>
              <a:ext uri="{FF2B5EF4-FFF2-40B4-BE49-F238E27FC236}">
                <a16:creationId xmlns:a16="http://schemas.microsoft.com/office/drawing/2014/main" id="{AE0843E8-4578-46B9-9889-5A5E9C4E13EE}"/>
              </a:ext>
            </a:extLst>
          </p:cNvPr>
          <p:cNvSpPr/>
          <p:nvPr/>
        </p:nvSpPr>
        <p:spPr>
          <a:xfrm>
            <a:off x="6335486" y="3436257"/>
            <a:ext cx="1018741" cy="2270125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1207F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Môn học/</a:t>
            </a:r>
          </a:p>
          <a:p>
            <a:pPr algn="ctr"/>
            <a:r>
              <a:rPr lang="en-US" sz="3200" b="1">
                <a:solidFill>
                  <a:srgbClr val="1207F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Chủđề</a:t>
            </a:r>
            <a:endParaRPr lang="en-US" sz="3200" b="1" dirty="0">
              <a:solidFill>
                <a:srgbClr val="1207F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8">
            <a:extLst>
              <a:ext uri="{FF2B5EF4-FFF2-40B4-BE49-F238E27FC236}">
                <a16:creationId xmlns:a16="http://schemas.microsoft.com/office/drawing/2014/main" id="{AE0843E8-4578-46B9-9889-5A5E9C4E13EE}"/>
              </a:ext>
            </a:extLst>
          </p:cNvPr>
          <p:cNvSpPr/>
          <p:nvPr/>
        </p:nvSpPr>
        <p:spPr>
          <a:xfrm>
            <a:off x="7525659" y="3489777"/>
            <a:ext cx="967941" cy="3031899"/>
          </a:xfrm>
          <a:prstGeom prst="roundRect">
            <a:avLst>
              <a:gd name="adj" fmla="val 0"/>
            </a:avLst>
          </a:prstGeom>
          <a:solidFill>
            <a:srgbClr val="1207F7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 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: Rounded Corners 4">
            <a:extLst>
              <a:ext uri="{FF2B5EF4-FFF2-40B4-BE49-F238E27FC236}">
                <a16:creationId xmlns:a16="http://schemas.microsoft.com/office/drawing/2014/main" id="{F6E33AC9-942A-447C-B796-3E796F39C9BD}"/>
              </a:ext>
            </a:extLst>
          </p:cNvPr>
          <p:cNvSpPr/>
          <p:nvPr/>
        </p:nvSpPr>
        <p:spPr>
          <a:xfrm>
            <a:off x="139554" y="5000172"/>
            <a:ext cx="5999989" cy="706210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39725" indent="-339725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1207F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THCS</a:t>
            </a:r>
            <a:endParaRPr lang="en-US" sz="3200" b="1" dirty="0">
              <a:solidFill>
                <a:srgbClr val="1207F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: Rounded Corners 4">
            <a:extLst>
              <a:ext uri="{FF2B5EF4-FFF2-40B4-BE49-F238E27FC236}">
                <a16:creationId xmlns:a16="http://schemas.microsoft.com/office/drawing/2014/main" id="{F6E33AC9-942A-447C-B796-3E796F39C9BD}"/>
              </a:ext>
            </a:extLst>
          </p:cNvPr>
          <p:cNvSpPr/>
          <p:nvPr/>
        </p:nvSpPr>
        <p:spPr>
          <a:xfrm>
            <a:off x="139554" y="5815467"/>
            <a:ext cx="5999989" cy="706210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39725" indent="-339725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1207F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THPT</a:t>
            </a:r>
            <a:endParaRPr lang="en-US" sz="3200" b="1" dirty="0">
              <a:solidFill>
                <a:srgbClr val="1207F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: Rounded Corners 8">
            <a:extLst>
              <a:ext uri="{FF2B5EF4-FFF2-40B4-BE49-F238E27FC236}">
                <a16:creationId xmlns:a16="http://schemas.microsoft.com/office/drawing/2014/main" id="{AE0843E8-4578-46B9-9889-5A5E9C4E13EE}"/>
              </a:ext>
            </a:extLst>
          </p:cNvPr>
          <p:cNvSpPr/>
          <p:nvPr/>
        </p:nvSpPr>
        <p:spPr>
          <a:xfrm>
            <a:off x="6335486" y="5798457"/>
            <a:ext cx="1018741" cy="723220"/>
          </a:xfrm>
          <a:prstGeom prst="roundRect">
            <a:avLst>
              <a:gd name="adj" fmla="val 0"/>
            </a:avLst>
          </a:prstGeom>
          <a:solidFill>
            <a:srgbClr val="E0933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1207F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CĐ</a:t>
            </a:r>
            <a:endParaRPr lang="en-US" sz="3200" b="1" dirty="0">
              <a:solidFill>
                <a:srgbClr val="1207F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882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>
            <a:extLst>
              <a:ext uri="{FF2B5EF4-FFF2-40B4-BE49-F238E27FC236}">
                <a16:creationId xmlns:a16="http://schemas.microsoft.com/office/drawing/2014/main" id="{BE21AAA3-3214-4407-896F-D302BAB3A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9" y="687953"/>
            <a:ext cx="9052322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8">
            <a:extLst>
              <a:ext uri="{FF2B5EF4-FFF2-40B4-BE49-F238E27FC236}">
                <a16:creationId xmlns:a16="http://schemas.microsoft.com/office/drawing/2014/main" id="{8C8B2B06-BC57-497B-A678-7FA23367B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644" y="5157788"/>
            <a:ext cx="804863" cy="77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DA4A56-1B9B-4F86-9630-107C8B39F262}"/>
              </a:ext>
            </a:extLst>
          </p:cNvPr>
          <p:cNvSpPr txBox="1"/>
          <p:nvPr/>
        </p:nvSpPr>
        <p:spPr>
          <a:xfrm>
            <a:off x="976837" y="2895600"/>
            <a:ext cx="7624238" cy="2323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endParaRPr lang="en-US" sz="2400" b="1" spc="-20" dirty="0">
              <a:solidFill>
                <a:srgbClr val="3333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000" b="1" i="1" spc="-2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4000" b="1" i="1" spc="-2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spc="-2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4000" b="1" i="1" spc="-2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spc="-2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4000" b="1" i="1" spc="-2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spc="-2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4000" b="1" i="1" spc="-2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spc="-2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4000" b="1" i="1" spc="-2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spc="-2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4000" b="1" i="1" spc="-2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spc="-2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4000" b="1" i="1" spc="-2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spc="-2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4000" b="1" i="1" spc="-2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spc="-2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4000" b="1" i="1" spc="-2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spc="-2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4000" b="1" i="1" spc="-2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– </a:t>
            </a:r>
            <a:r>
              <a:rPr lang="en-US" sz="4000" b="1" i="1" spc="-2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4000" b="1" i="1" spc="-2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</a:p>
          <a:p>
            <a:pPr algn="ctr">
              <a:lnSpc>
                <a:spcPct val="115000"/>
              </a:lnSpc>
            </a:pPr>
            <a:endParaRPr lang="vi-VN" sz="2400" dirty="0">
              <a:solidFill>
                <a:srgbClr val="3333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DC1122-5A61-4899-B615-C58014954F8C}"/>
              </a:ext>
            </a:extLst>
          </p:cNvPr>
          <p:cNvSpPr txBox="1"/>
          <p:nvPr/>
        </p:nvSpPr>
        <p:spPr>
          <a:xfrm>
            <a:off x="1853416" y="892677"/>
            <a:ext cx="5802871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GIÁO DỤC VÀ ĐÀO TẠO THÀNH PHỐ HỒ CHÍ MINH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8517F3-D474-4868-A2CF-D906D04A8D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6" y="990618"/>
            <a:ext cx="958775" cy="937624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2E05AC9-C96B-4F84-8046-6E1F4709F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82" y="1524000"/>
            <a:ext cx="1560636" cy="16872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767659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136904" cy="57912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32/2018/TT-BGDĐT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26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12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2018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Chương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phổ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3536/ BGDĐT-GDTH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19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8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2019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soạn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thẩm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tiểu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Chương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phổ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2018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2020 - 2021;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hoạch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1362/KH-GDTH-TH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14/5/2020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Sở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biên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soạn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thẩm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dục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địa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tiểu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Chương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phổ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2018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2020-2021;</a:t>
            </a:r>
          </a:p>
          <a:p>
            <a:pPr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2291/QĐ-UBND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25/5/2020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Ủy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soạn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ấp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Tiểu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Quyết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3688/QĐ-UBND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07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10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2020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Ủy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phố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phê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duyệt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thẩm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dục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địa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phố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Minh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</a:t>
            </a:r>
            <a:endParaRPr lang="vi-VN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52400"/>
            <a:ext cx="784887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 CỨ BIÊN SOẠN TÀI LIỆU GIÁO DỤC ĐỊA PHƯƠNG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THÀNH PHỐ HỒ CHÍ MINH – LỚP 1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000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A2FA43-AF90-49D7-B9B4-47DED97B94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9" r="2719"/>
          <a:stretch/>
        </p:blipFill>
        <p:spPr>
          <a:xfrm>
            <a:off x="20" y="10"/>
            <a:ext cx="4571980" cy="685799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7F971959-D232-4BD3-B614-6EB5BD68EE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7"/>
          <a:stretch/>
        </p:blipFill>
        <p:spPr>
          <a:xfrm>
            <a:off x="4572000" y="10"/>
            <a:ext cx="4572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6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8" t="17408" r="36875" b="17037"/>
          <a:stretch/>
        </p:blipFill>
        <p:spPr bwMode="auto">
          <a:xfrm>
            <a:off x="228600" y="914400"/>
            <a:ext cx="4288026" cy="573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FE8123-2247-4F19-ADEE-E8E198052171}"/>
              </a:ext>
            </a:extLst>
          </p:cNvPr>
          <p:cNvSpPr txBox="1"/>
          <p:nvPr/>
        </p:nvSpPr>
        <p:spPr>
          <a:xfrm>
            <a:off x="381000" y="76200"/>
            <a:ext cx="86391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Cấu trúc:</a:t>
            </a:r>
            <a:r>
              <a:rPr lang="de-DE" sz="2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de-DE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 cận cấu trúc sách giáo khoa mới theo hướng phát triển năng lực, mỗi chủ đề/bài học được thiết kế theo 5 thành phần: </a:t>
            </a:r>
            <a:r>
              <a:rPr lang="de-DE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Khởi động; Khám phá; Luyện tập; Mở rộng; Củng cố</a:t>
            </a:r>
            <a:r>
              <a:rPr lang="de-DE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vi-VN" dirty="0">
              <a:solidFill>
                <a:srgbClr val="0000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48BF83-BE2E-4088-978E-FBCD4D753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877907"/>
            <a:ext cx="5599773" cy="555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5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42146453"/>
              </p:ext>
            </p:extLst>
          </p:nvPr>
        </p:nvGraphicFramePr>
        <p:xfrm>
          <a:off x="2018313" y="685800"/>
          <a:ext cx="7049487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13429" y="228600"/>
            <a:ext cx="6854371" cy="400110"/>
          </a:xfrm>
          <a:prstGeom prst="rect">
            <a:avLst/>
          </a:prstGeom>
          <a:solidFill>
            <a:srgbClr val="CC00CC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spc="-2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000" b="1" spc="-2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spc="-2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000" b="1" spc="-2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spc="-2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000" b="1" spc="-2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spc="-2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2000" b="1" spc="-2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spc="-2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000" b="1" spc="-2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spc="-2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000" b="1" spc="-2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spc="-2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b="1" spc="-2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spc="-2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2000" b="1" spc="-2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spc="-2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000" b="1" spc="-2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spc="-2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b="1" spc="-2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– </a:t>
            </a:r>
            <a:r>
              <a:rPr lang="en-US" sz="2000" b="1" spc="-2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000" b="1" spc="-2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5" t="17496" r="20556" b="9841"/>
          <a:stretch/>
        </p:blipFill>
        <p:spPr bwMode="auto">
          <a:xfrm>
            <a:off x="152400" y="1981200"/>
            <a:ext cx="193959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91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506314"/>
          </a:xfrm>
          <a:solidFill>
            <a:schemeClr val="accent2">
              <a:lumMod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spc="-2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000" b="1" spc="-2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spc="-2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000" b="1" spc="-2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spc="-2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000" b="1" spc="-2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spc="-2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2000" b="1" spc="-2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spc="-2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000" b="1" spc="-2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spc="-2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000" b="1" spc="-2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spc="-2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b="1" spc="-2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spc="-2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2000" b="1" spc="-2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spc="-2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000" b="1" spc="-2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spc="-2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b="1" spc="-2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– </a:t>
            </a:r>
            <a:r>
              <a:rPr lang="en-US" sz="2000" b="1" spc="-2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000" b="1" spc="-2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586641"/>
              </p:ext>
            </p:extLst>
          </p:nvPr>
        </p:nvGraphicFramePr>
        <p:xfrm>
          <a:off x="228600" y="762000"/>
          <a:ext cx="8763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981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0" t="12434" r="32619" b="4461"/>
          <a:stretch/>
        </p:blipFill>
        <p:spPr bwMode="auto">
          <a:xfrm>
            <a:off x="6081490" y="-3855"/>
            <a:ext cx="2758538" cy="344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1" t="14832" r="34841" b="13069"/>
          <a:stretch/>
        </p:blipFill>
        <p:spPr bwMode="auto">
          <a:xfrm>
            <a:off x="6081490" y="3531143"/>
            <a:ext cx="2758537" cy="313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BB8B3B-8B2A-4036-9347-A0DFEED9D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646" y="88063"/>
            <a:ext cx="2706367" cy="33007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91E1A2-CA54-4428-ACE8-006CCB61D0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524" y="3469157"/>
            <a:ext cx="2616402" cy="31984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10E777-3D76-451C-B74D-C283D9076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599" y="3492348"/>
            <a:ext cx="2706367" cy="31984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A100C8-793A-4751-8EB8-AF8499AC66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5003" y="54725"/>
            <a:ext cx="2758538" cy="333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314F860-1933-43A3-B78C-8EAB04B760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213315"/>
              </p:ext>
            </p:extLst>
          </p:nvPr>
        </p:nvGraphicFramePr>
        <p:xfrm>
          <a:off x="312372" y="1219200"/>
          <a:ext cx="8905462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C54A008D-51C8-48DD-920B-B676AE321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81000"/>
            <a:ext cx="5486400" cy="4572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altLang="en-US" sz="1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H" pitchFamily="34" charset="0"/>
              </a:rPr>
              <a:t> </a:t>
            </a:r>
            <a:r>
              <a:rPr lang="en-US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 CHỨC DẠY HỌC</a:t>
            </a:r>
          </a:p>
        </p:txBody>
      </p:sp>
    </p:spTree>
    <p:extLst>
      <p:ext uri="{BB962C8B-B14F-4D97-AF65-F5344CB8AC3E}">
        <p14:creationId xmlns:p14="http://schemas.microsoft.com/office/powerpoint/2010/main" val="102336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314F860-1933-43A3-B78C-8EAB04B760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6690751"/>
              </p:ext>
            </p:extLst>
          </p:nvPr>
        </p:nvGraphicFramePr>
        <p:xfrm>
          <a:off x="119269" y="990601"/>
          <a:ext cx="8905462" cy="5562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C54A008D-51C8-48DD-920B-B676AE321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04800"/>
            <a:ext cx="5486400" cy="4572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altLang="en-US" sz="1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H" pitchFamily="34" charset="0"/>
              </a:rPr>
              <a:t> </a:t>
            </a:r>
            <a:r>
              <a:rPr lang="en-US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GIÁO DỤC ĐỊA PHƯƠNG</a:t>
            </a:r>
          </a:p>
        </p:txBody>
      </p:sp>
    </p:spTree>
    <p:extLst>
      <p:ext uri="{BB962C8B-B14F-4D97-AF65-F5344CB8AC3E}">
        <p14:creationId xmlns:p14="http://schemas.microsoft.com/office/powerpoint/2010/main" val="407274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F2ECBA8B-B453-4FCD-B300-69C1BA78B9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3597357"/>
              </p:ext>
            </p:extLst>
          </p:nvPr>
        </p:nvGraphicFramePr>
        <p:xfrm>
          <a:off x="1587220" y="-101600"/>
          <a:ext cx="7505980" cy="7124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7663407-8F68-4DE1-A64A-4A83916969AA}"/>
              </a:ext>
            </a:extLst>
          </p:cNvPr>
          <p:cNvSpPr/>
          <p:nvPr/>
        </p:nvSpPr>
        <p:spPr>
          <a:xfrm>
            <a:off x="241572" y="2336800"/>
            <a:ext cx="1053828" cy="148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185BB15-A0D9-4A9E-94CA-A6D2EEB077CA}"/>
              </a:ext>
            </a:extLst>
          </p:cNvPr>
          <p:cNvGrpSpPr/>
          <p:nvPr/>
        </p:nvGrpSpPr>
        <p:grpSpPr>
          <a:xfrm>
            <a:off x="1" y="2336801"/>
            <a:ext cx="2286000" cy="1854200"/>
            <a:chOff x="-26712" y="2254101"/>
            <a:chExt cx="2959589" cy="224169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D698C0E-D7BA-4C70-A876-F45E61CB124D}"/>
                </a:ext>
              </a:extLst>
            </p:cNvPr>
            <p:cNvGrpSpPr/>
            <p:nvPr/>
          </p:nvGrpSpPr>
          <p:grpSpPr>
            <a:xfrm>
              <a:off x="38100" y="2254101"/>
              <a:ext cx="2894777" cy="2241697"/>
              <a:chOff x="38100" y="2254101"/>
              <a:chExt cx="2894777" cy="2241697"/>
            </a:xfrm>
          </p:grpSpPr>
          <p:pic>
            <p:nvPicPr>
              <p:cNvPr id="11" name="Picture 10" descr="A drawing of a face&#10;&#10;Description automatically generated">
                <a:extLst>
                  <a:ext uri="{FF2B5EF4-FFF2-40B4-BE49-F238E27FC236}">
                    <a16:creationId xmlns:a16="http://schemas.microsoft.com/office/drawing/2014/main" id="{2FA24960-135C-492E-8DDC-A382456120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00" y="2254101"/>
                <a:ext cx="2894777" cy="2241697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BD86231-47F7-4B1A-889C-3094DAAC9C09}"/>
                  </a:ext>
                </a:extLst>
              </p:cNvPr>
              <p:cNvSpPr/>
              <p:nvPr/>
            </p:nvSpPr>
            <p:spPr>
              <a:xfrm>
                <a:off x="241572" y="2817626"/>
                <a:ext cx="1053828" cy="10263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998D978F-63B4-4108-9B78-3CBAFB56C3B1}"/>
                </a:ext>
              </a:extLst>
            </p:cNvPr>
            <p:cNvSpPr txBox="1">
              <a:spLocks/>
            </p:cNvSpPr>
            <p:nvPr/>
          </p:nvSpPr>
          <p:spPr>
            <a:xfrm>
              <a:off x="-26712" y="2536752"/>
              <a:ext cx="1479793" cy="15880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Aft>
                  <a:spcPts val="600"/>
                </a:spcAft>
              </a:pPr>
              <a:r>
                <a:rPr lang="en-US" sz="2800" b="1" dirty="0">
                  <a:solidFill>
                    <a:srgbClr val="FF0000"/>
                  </a:solidFill>
                  <a:latin typeface="Candara" panose="020E0502030303020204" pitchFamily="34" charset="0"/>
                </a:rPr>
                <a:t>HĐTN</a:t>
              </a:r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E64D56F6-C31F-44E5-B3C5-BF70AE521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22" y="2029963"/>
            <a:ext cx="1560636" cy="16872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1464EB5-4145-4BEA-9F5B-8DE61933C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52400"/>
            <a:ext cx="5486400" cy="4572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altLang="en-US" sz="1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H" pitchFamily="34" charset="0"/>
              </a:rPr>
              <a:t> </a:t>
            </a:r>
            <a:r>
              <a:rPr lang="en-US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 CHỨC DẠY HỌC</a:t>
            </a:r>
          </a:p>
        </p:txBody>
      </p:sp>
    </p:spTree>
    <p:extLst>
      <p:ext uri="{BB962C8B-B14F-4D97-AF65-F5344CB8AC3E}">
        <p14:creationId xmlns:p14="http://schemas.microsoft.com/office/powerpoint/2010/main" val="3871272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F2ECBA8B-B453-4FCD-B300-69C1BA78B9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5367817"/>
              </p:ext>
            </p:extLst>
          </p:nvPr>
        </p:nvGraphicFramePr>
        <p:xfrm>
          <a:off x="1587220" y="-101600"/>
          <a:ext cx="7404380" cy="7124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7663407-8F68-4DE1-A64A-4A83916969AA}"/>
              </a:ext>
            </a:extLst>
          </p:cNvPr>
          <p:cNvSpPr/>
          <p:nvPr/>
        </p:nvSpPr>
        <p:spPr>
          <a:xfrm>
            <a:off x="241572" y="2336800"/>
            <a:ext cx="1053828" cy="148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185BB15-A0D9-4A9E-94CA-A6D2EEB077CA}"/>
              </a:ext>
            </a:extLst>
          </p:cNvPr>
          <p:cNvGrpSpPr/>
          <p:nvPr/>
        </p:nvGrpSpPr>
        <p:grpSpPr>
          <a:xfrm>
            <a:off x="1" y="2336801"/>
            <a:ext cx="2286000" cy="1854200"/>
            <a:chOff x="-26712" y="2254101"/>
            <a:chExt cx="2959589" cy="224169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D698C0E-D7BA-4C70-A876-F45E61CB124D}"/>
                </a:ext>
              </a:extLst>
            </p:cNvPr>
            <p:cNvGrpSpPr/>
            <p:nvPr/>
          </p:nvGrpSpPr>
          <p:grpSpPr>
            <a:xfrm>
              <a:off x="38100" y="2254101"/>
              <a:ext cx="2894777" cy="2241697"/>
              <a:chOff x="38100" y="2254101"/>
              <a:chExt cx="2894777" cy="2241697"/>
            </a:xfrm>
          </p:grpSpPr>
          <p:pic>
            <p:nvPicPr>
              <p:cNvPr id="11" name="Picture 10" descr="A drawing of a face&#10;&#10;Description automatically generated">
                <a:extLst>
                  <a:ext uri="{FF2B5EF4-FFF2-40B4-BE49-F238E27FC236}">
                    <a16:creationId xmlns:a16="http://schemas.microsoft.com/office/drawing/2014/main" id="{2FA24960-135C-492E-8DDC-A382456120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00" y="2254101"/>
                <a:ext cx="2894777" cy="2241697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BD86231-47F7-4B1A-889C-3094DAAC9C09}"/>
                  </a:ext>
                </a:extLst>
              </p:cNvPr>
              <p:cNvSpPr/>
              <p:nvPr/>
            </p:nvSpPr>
            <p:spPr>
              <a:xfrm>
                <a:off x="241572" y="2817626"/>
                <a:ext cx="1053828" cy="10263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998D978F-63B4-4108-9B78-3CBAFB56C3B1}"/>
                </a:ext>
              </a:extLst>
            </p:cNvPr>
            <p:cNvSpPr txBox="1">
              <a:spLocks/>
            </p:cNvSpPr>
            <p:nvPr/>
          </p:nvSpPr>
          <p:spPr>
            <a:xfrm>
              <a:off x="-26712" y="2536752"/>
              <a:ext cx="1590396" cy="15880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Aft>
                  <a:spcPts val="600"/>
                </a:spcAft>
              </a:pPr>
              <a:r>
                <a:rPr lang="en-US" sz="2800" b="1" dirty="0">
                  <a:solidFill>
                    <a:srgbClr val="FF0000"/>
                  </a:solidFill>
                  <a:latin typeface="Candara" panose="020E0502030303020204" pitchFamily="34" charset="0"/>
                </a:rPr>
                <a:t>MÔN HỌC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02D35C0-95C9-4EDB-98B7-0C953DBED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55" y="2057400"/>
            <a:ext cx="1560636" cy="16872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1B57AC9-1FFF-43A8-B7D5-80F14F23D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791" y="152400"/>
            <a:ext cx="5486400" cy="4572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altLang="en-US" sz="1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H" pitchFamily="34" charset="0"/>
              </a:rPr>
              <a:t> </a:t>
            </a:r>
            <a:r>
              <a:rPr lang="en-US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 CHỨC DẠY HỌC</a:t>
            </a:r>
          </a:p>
        </p:txBody>
      </p:sp>
    </p:spTree>
    <p:extLst>
      <p:ext uri="{BB962C8B-B14F-4D97-AF65-F5344CB8AC3E}">
        <p14:creationId xmlns:p14="http://schemas.microsoft.com/office/powerpoint/2010/main" val="3688382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en-US" sz="3600" b="1" spc="-2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b="1" spc="-2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200" b="1" spc="-2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spc="-2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200" b="1" spc="-2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spc="-2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200" b="1" spc="-2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spc="-2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200" b="1" spc="-2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spc="-2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200" b="1" spc="-2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spc="-2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2200" b="1" spc="-2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spc="-2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200" b="1" spc="-2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spc="-2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200" b="1" spc="-2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spc="-2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200" b="1" spc="-2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spc="-2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2200" b="1" spc="-2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spc="-2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200" b="1" spc="-2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spc="-2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200" b="1" spc="-2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– </a:t>
            </a:r>
            <a:r>
              <a:rPr lang="en-US" sz="2200" b="1" spc="-2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200" b="1" spc="-2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br>
              <a:rPr lang="en-US" sz="3600" b="1" spc="-2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DB4FD1-3201-4A1E-A092-265308FCD7F5}"/>
              </a:ext>
            </a:extLst>
          </p:cNvPr>
          <p:cNvSpPr txBox="1"/>
          <p:nvPr/>
        </p:nvSpPr>
        <p:spPr>
          <a:xfrm>
            <a:off x="990600" y="1752600"/>
            <a:ext cx="7086600" cy="3227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24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sưu</a:t>
            </a:r>
            <a:r>
              <a:rPr lang="en-US" sz="24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tầm</a:t>
            </a:r>
            <a:r>
              <a:rPr lang="en-US" sz="24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biên</a:t>
            </a:r>
            <a:r>
              <a:rPr lang="en-US" sz="24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soạn</a:t>
            </a:r>
            <a:r>
              <a:rPr lang="en-US" sz="24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phù</a:t>
            </a:r>
            <a:r>
              <a:rPr lang="en-US" sz="24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4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lứa</a:t>
            </a:r>
            <a:r>
              <a:rPr lang="en-US" sz="24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tuổi</a:t>
            </a:r>
            <a:r>
              <a:rPr lang="en-US" sz="24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đảm</a:t>
            </a:r>
            <a:r>
              <a:rPr lang="en-US" sz="24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24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4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4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4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4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4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4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4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4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24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khảo</a:t>
            </a:r>
            <a:r>
              <a:rPr lang="en-US" sz="24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4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4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quản</a:t>
            </a:r>
            <a:r>
              <a:rPr lang="en-US" sz="24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4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4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24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4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4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21/2014/TT-BGDĐT </a:t>
            </a:r>
            <a:r>
              <a:rPr lang="en-US" sz="24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4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07 </a:t>
            </a:r>
            <a:r>
              <a:rPr lang="en-US" sz="24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tháng</a:t>
            </a:r>
            <a:r>
              <a:rPr lang="en-US" sz="24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7 </a:t>
            </a:r>
            <a:r>
              <a:rPr lang="en-US" sz="24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4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2014 </a:t>
            </a:r>
            <a:r>
              <a:rPr lang="en-US" sz="24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4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sz="24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dục</a:t>
            </a:r>
            <a:r>
              <a:rPr lang="en-US" sz="24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Đào</a:t>
            </a:r>
            <a:r>
              <a:rPr lang="en-US" sz="24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24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4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quản</a:t>
            </a:r>
            <a:r>
              <a:rPr lang="en-US" sz="24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4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4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4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4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4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24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khảo</a:t>
            </a:r>
            <a:r>
              <a:rPr lang="en-US" sz="24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spc="-2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i="1" spc="-2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spc="-2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i="1" spc="-2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spc="-2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cở</a:t>
            </a:r>
            <a:r>
              <a:rPr lang="en-US" sz="2400" i="1" spc="-2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spc="-2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sở</a:t>
            </a:r>
            <a:r>
              <a:rPr lang="en-US" sz="2400" i="1" spc="-2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spc="-2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sz="2400" i="1" spc="-2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spc="-2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dục</a:t>
            </a:r>
            <a:r>
              <a:rPr lang="en-US" sz="2400" i="1" spc="-2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spc="-2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mầm</a:t>
            </a:r>
            <a:r>
              <a:rPr lang="en-US" sz="2400" i="1" spc="-2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non, </a:t>
            </a:r>
            <a:r>
              <a:rPr lang="en-US" sz="2400" i="1" spc="-2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sz="2400" i="1" spc="-2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spc="-2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dục</a:t>
            </a:r>
            <a:r>
              <a:rPr lang="en-US" sz="2400" i="1" spc="-2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spc="-2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phổ</a:t>
            </a:r>
            <a:r>
              <a:rPr lang="en-US" sz="2400" i="1" spc="-2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spc="-2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400" i="1" spc="-2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spc="-2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i="1" spc="-2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spc="-2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sz="2400" i="1" spc="-2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spc="-2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dục</a:t>
            </a:r>
            <a:r>
              <a:rPr lang="en-US" sz="2400" i="1" spc="-2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spc="-2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24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xuyên</a:t>
            </a:r>
            <a:r>
              <a:rPr lang="en-US" sz="2400" i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400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521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0" indent="0">
              <a:buNone/>
            </a:pP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0" indent="0" algn="ctr">
              <a:buNone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TRÂN TRỌNG CẢM ƠN </a:t>
            </a:r>
          </a:p>
          <a:p>
            <a:pPr marL="0" indent="0">
              <a:buNone/>
            </a:pPr>
            <a:endParaRPr lang="vi-VN" dirty="0"/>
          </a:p>
        </p:txBody>
      </p:sp>
      <p:pic>
        <p:nvPicPr>
          <p:cNvPr id="4" name="Picture 3" descr="Kết quả hình ảnh cho flower border png">
            <a:extLst>
              <a:ext uri="{FF2B5EF4-FFF2-40B4-BE49-F238E27FC236}">
                <a16:creationId xmlns:a16="http://schemas.microsoft.com/office/drawing/2014/main" id="{192079E1-8962-4B55-8116-FA9E803B3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482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120843"/>
              </p:ext>
            </p:extLst>
          </p:nvPr>
        </p:nvGraphicFramePr>
        <p:xfrm>
          <a:off x="457200" y="828676"/>
          <a:ext cx="8229600" cy="5953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25BDEA1-B569-4309-A013-FA031A6A7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04800"/>
            <a:ext cx="5486400" cy="4572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altLang="en-US" sz="1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H" pitchFamily="34" charset="0"/>
              </a:rPr>
              <a:t> </a:t>
            </a:r>
            <a:r>
              <a:rPr lang="en-US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GIÁO DỤC ĐỊA PHƯƠNG</a:t>
            </a:r>
          </a:p>
        </p:txBody>
      </p:sp>
    </p:spTree>
    <p:extLst>
      <p:ext uri="{BB962C8B-B14F-4D97-AF65-F5344CB8AC3E}">
        <p14:creationId xmlns:p14="http://schemas.microsoft.com/office/powerpoint/2010/main" val="3517307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>
            <a:extLst>
              <a:ext uri="{FF2B5EF4-FFF2-40B4-BE49-F238E27FC236}">
                <a16:creationId xmlns:a16="http://schemas.microsoft.com/office/drawing/2014/main" id="{BE21AAA3-3214-4407-896F-D302BAB3A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9" y="687953"/>
            <a:ext cx="9052322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8">
            <a:extLst>
              <a:ext uri="{FF2B5EF4-FFF2-40B4-BE49-F238E27FC236}">
                <a16:creationId xmlns:a16="http://schemas.microsoft.com/office/drawing/2014/main" id="{8C8B2B06-BC57-497B-A678-7FA23367B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644" y="5157788"/>
            <a:ext cx="804863" cy="77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DA4A56-1B9B-4F86-9630-107C8B39F262}"/>
              </a:ext>
            </a:extLst>
          </p:cNvPr>
          <p:cNvSpPr txBox="1"/>
          <p:nvPr/>
        </p:nvSpPr>
        <p:spPr>
          <a:xfrm>
            <a:off x="990600" y="2288715"/>
            <a:ext cx="7624238" cy="1876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endParaRPr lang="en-US" sz="2400" b="1" spc="-20" dirty="0">
              <a:solidFill>
                <a:srgbClr val="3333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000" b="1" i="1" spc="-2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4000" b="1" i="1" spc="-2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spc="-2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4000" b="1" i="1" spc="-2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spc="-2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4000" b="1" i="1" spc="-2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spc="-2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4000" b="1" i="1" spc="-2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spc="-2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4000" b="1" i="1" spc="-2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spc="-2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4000" b="1" i="1" spc="-2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spc="-2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4000" b="1" i="1" spc="-2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spc="-2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4000" b="1" i="1" spc="-2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spc="-2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4000" b="1" i="1" spc="-2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spc="-2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4000" b="1" i="1" spc="-2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endParaRPr lang="vi-VN" sz="2400" dirty="0">
              <a:solidFill>
                <a:srgbClr val="3333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DC1122-5A61-4899-B615-C58014954F8C}"/>
              </a:ext>
            </a:extLst>
          </p:cNvPr>
          <p:cNvSpPr txBox="1"/>
          <p:nvPr/>
        </p:nvSpPr>
        <p:spPr>
          <a:xfrm>
            <a:off x="1853416" y="892677"/>
            <a:ext cx="5802871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GIÁO DỤC VÀ ĐÀO TẠO THÀNH PHỐ HỒ CHÍ MINH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8517F3-D474-4868-A2CF-D906D04A8D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6" y="990618"/>
            <a:ext cx="958775" cy="93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3046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2018 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r>
              <a:rPr lang="en-US" sz="3200" dirty="0">
                <a:solidFill>
                  <a:srgbClr val="0000FF"/>
                </a:solidFill>
              </a:rPr>
              <a:t>.</a:t>
            </a:r>
          </a:p>
          <a:p>
            <a:pPr marL="514350" indent="-514350" algn="just">
              <a:buAutoNum type="arabicPeriod"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3ED2A2-9AD0-4CFA-BCA5-338CC0654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04800"/>
            <a:ext cx="6629400" cy="4572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altLang="en-US" sz="1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H" pitchFamily="34" charset="0"/>
              </a:rPr>
              <a:t> </a:t>
            </a:r>
            <a:r>
              <a:rPr lang="en-US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 ĐIỂM XÂY DỰNG CHƯƠNG TRÌNH</a:t>
            </a:r>
          </a:p>
        </p:txBody>
      </p:sp>
    </p:spTree>
    <p:extLst>
      <p:ext uri="{BB962C8B-B14F-4D97-AF65-F5344CB8AC3E}">
        <p14:creationId xmlns:p14="http://schemas.microsoft.com/office/powerpoint/2010/main" val="1697031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NỘI DUNG CHƯƠNG TRÌNH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079476"/>
              </p:ext>
            </p:extLst>
          </p:nvPr>
        </p:nvGraphicFramePr>
        <p:xfrm>
          <a:off x="457200" y="1371600"/>
          <a:ext cx="83058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8888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Cấu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trúc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chương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trình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đồng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tâm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lớp</a:t>
            </a:r>
            <a:r>
              <a:rPr lang="en-US" sz="2800" b="1" dirty="0">
                <a:solidFill>
                  <a:srgbClr val="FFFF00"/>
                </a:solidFill>
              </a:rPr>
              <a:t> 1-2-3</a:t>
            </a:r>
            <a:br>
              <a:rPr lang="en-US" sz="2800" b="1" dirty="0">
                <a:solidFill>
                  <a:srgbClr val="FFFF00"/>
                </a:solidFill>
              </a:rPr>
            </a:br>
            <a:r>
              <a:rPr lang="en-US" sz="2800" b="1" dirty="0" err="1">
                <a:solidFill>
                  <a:srgbClr val="FFFF00"/>
                </a:solidFill>
              </a:rPr>
              <a:t>Chủ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đề</a:t>
            </a:r>
            <a:r>
              <a:rPr lang="en-US" sz="2800" b="1" dirty="0">
                <a:solidFill>
                  <a:srgbClr val="FFFF00"/>
                </a:solidFill>
              </a:rPr>
              <a:t> 1: </a:t>
            </a:r>
            <a:r>
              <a:rPr lang="en-US" sz="2800" b="1" dirty="0" err="1">
                <a:solidFill>
                  <a:srgbClr val="FFFF00"/>
                </a:solidFill>
              </a:rPr>
              <a:t>Quê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hương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em</a:t>
            </a:r>
            <a:endParaRPr lang="en-US" sz="28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705942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0940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9537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800" b="1">
                <a:solidFill>
                  <a:srgbClr val="1207F7"/>
                </a:solidFill>
              </a:rPr>
              <a:t>Chủ đề 6: Văn hoá ứng xử</a:t>
            </a:r>
            <a:endParaRPr lang="en-US" b="1">
              <a:solidFill>
                <a:srgbClr val="1207F7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471530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6645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/>
              <a:t>Chương trình lớp 4-5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190147"/>
              </p:ext>
            </p:extLst>
          </p:nvPr>
        </p:nvGraphicFramePr>
        <p:xfrm>
          <a:off x="457200" y="914400"/>
          <a:ext cx="8305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4406900" y="12954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867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1425</Words>
  <Application>Microsoft Office PowerPoint</Application>
  <PresentationFormat>On-screen Show (4:3)</PresentationFormat>
  <Paragraphs>144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.VnArialH</vt:lpstr>
      <vt:lpstr>Arial</vt:lpstr>
      <vt:lpstr>Calibri</vt:lpstr>
      <vt:lpstr>Candara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NỘI DUNG CHƯƠNG TRÌNH</vt:lpstr>
      <vt:lpstr>Cấu trúc chương trình đồng tâm lớp 1-2-3 Chủ đề 1: Quê hương em</vt:lpstr>
      <vt:lpstr>Chủ đề 6: Văn hoá ứng xử</vt:lpstr>
      <vt:lpstr>Chương trình lớp 4-5</vt:lpstr>
      <vt:lpstr>PowerPoint Presentation</vt:lpstr>
      <vt:lpstr>CHƯƠNG TRÌNH GIÁO DỤC ĐỊA PHƯƠNG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Tài liệu giáo dục địa phương Thành phố Hồ Chí Minh – Lớp 1</vt:lpstr>
      <vt:lpstr>PowerPoint Presentation</vt:lpstr>
      <vt:lpstr>PowerPoint Presentation</vt:lpstr>
      <vt:lpstr>PowerPoint Presentation</vt:lpstr>
      <vt:lpstr>PowerPoint Presentation</vt:lpstr>
      <vt:lpstr> Sử dụng Tài liệu giáo dục địa phương Thành phố Hồ Chí Minh – Lớp 1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LAMTHUY</dc:creator>
  <cp:lastModifiedBy>LAMTHUY</cp:lastModifiedBy>
  <cp:revision>15</cp:revision>
  <dcterms:created xsi:type="dcterms:W3CDTF">2020-10-28T13:26:10Z</dcterms:created>
  <dcterms:modified xsi:type="dcterms:W3CDTF">2020-10-28T14:50:22Z</dcterms:modified>
</cp:coreProperties>
</file>